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CB4C7-98A5-4D8C-974C-B694513864C9}" v="1689" dt="2021-11-14T04:30:04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 Nguyen" userId="deeb3502671987d1" providerId="LiveId" clId="{DEBCB4C7-98A5-4D8C-974C-B694513864C9}"/>
    <pc:docChg chg="undo custSel addSld delSld modSld sldOrd">
      <pc:chgData name="Tho Nguyen" userId="deeb3502671987d1" providerId="LiveId" clId="{DEBCB4C7-98A5-4D8C-974C-B694513864C9}" dt="2021-11-14T04:30:04.200" v="3045" actId="20577"/>
      <pc:docMkLst>
        <pc:docMk/>
      </pc:docMkLst>
      <pc:sldChg chg="modAnim">
        <pc:chgData name="Tho Nguyen" userId="deeb3502671987d1" providerId="LiveId" clId="{DEBCB4C7-98A5-4D8C-974C-B694513864C9}" dt="2021-11-13T18:25:44.278" v="146"/>
        <pc:sldMkLst>
          <pc:docMk/>
          <pc:sldMk cId="3119595773" sldId="261"/>
        </pc:sldMkLst>
      </pc:sldChg>
      <pc:sldChg chg="modAnim">
        <pc:chgData name="Tho Nguyen" userId="deeb3502671987d1" providerId="LiveId" clId="{DEBCB4C7-98A5-4D8C-974C-B694513864C9}" dt="2021-11-13T18:25:54.120" v="150"/>
        <pc:sldMkLst>
          <pc:docMk/>
          <pc:sldMk cId="1220633767" sldId="262"/>
        </pc:sldMkLst>
      </pc:sldChg>
      <pc:sldChg chg="modAnim">
        <pc:chgData name="Tho Nguyen" userId="deeb3502671987d1" providerId="LiveId" clId="{DEBCB4C7-98A5-4D8C-974C-B694513864C9}" dt="2021-11-13T18:25:36.727" v="142"/>
        <pc:sldMkLst>
          <pc:docMk/>
          <pc:sldMk cId="1265672766" sldId="263"/>
        </pc:sldMkLst>
      </pc:sldChg>
      <pc:sldChg chg="delSp modSp mod delAnim modAnim">
        <pc:chgData name="Tho Nguyen" userId="deeb3502671987d1" providerId="LiveId" clId="{DEBCB4C7-98A5-4D8C-974C-B694513864C9}" dt="2021-11-14T04:25:12.975" v="3031" actId="255"/>
        <pc:sldMkLst>
          <pc:docMk/>
          <pc:sldMk cId="1448689695" sldId="266"/>
        </pc:sldMkLst>
        <pc:spChg chg="mod">
          <ac:chgData name="Tho Nguyen" userId="deeb3502671987d1" providerId="LiveId" clId="{DEBCB4C7-98A5-4D8C-974C-B694513864C9}" dt="2021-11-14T03:48:45.021" v="2332" actId="6549"/>
          <ac:spMkLst>
            <pc:docMk/>
            <pc:sldMk cId="1448689695" sldId="266"/>
            <ac:spMk id="27" creationId="{23831D04-DB9A-43A2-A2D4-4E236CEEC7F2}"/>
          </ac:spMkLst>
        </pc:spChg>
        <pc:spChg chg="mod">
          <ac:chgData name="Tho Nguyen" userId="deeb3502671987d1" providerId="LiveId" clId="{DEBCB4C7-98A5-4D8C-974C-B694513864C9}" dt="2021-11-14T04:25:12.975" v="3031" actId="255"/>
          <ac:spMkLst>
            <pc:docMk/>
            <pc:sldMk cId="1448689695" sldId="266"/>
            <ac:spMk id="30" creationId="{66772190-BD72-49EA-B2C5-ADD4596068B8}"/>
          </ac:spMkLst>
        </pc:spChg>
        <pc:spChg chg="mod">
          <ac:chgData name="Tho Nguyen" userId="deeb3502671987d1" providerId="LiveId" clId="{DEBCB4C7-98A5-4D8C-974C-B694513864C9}" dt="2021-11-14T03:49:23.936" v="2354" actId="14100"/>
          <ac:spMkLst>
            <pc:docMk/>
            <pc:sldMk cId="1448689695" sldId="266"/>
            <ac:spMk id="35" creationId="{76FD793F-37E6-4667-8EDD-6B93C1CA1A11}"/>
          </ac:spMkLst>
        </pc:spChg>
        <pc:spChg chg="mod">
          <ac:chgData name="Tho Nguyen" userId="deeb3502671987d1" providerId="LiveId" clId="{DEBCB4C7-98A5-4D8C-974C-B694513864C9}" dt="2021-11-14T03:50:07.051" v="2389" actId="6549"/>
          <ac:spMkLst>
            <pc:docMk/>
            <pc:sldMk cId="1448689695" sldId="266"/>
            <ac:spMk id="43" creationId="{4C26B430-8503-4D98-91C3-FAD09652931A}"/>
          </ac:spMkLst>
        </pc:spChg>
        <pc:spChg chg="mod">
          <ac:chgData name="Tho Nguyen" userId="deeb3502671987d1" providerId="LiveId" clId="{DEBCB4C7-98A5-4D8C-974C-B694513864C9}" dt="2021-11-14T03:49:57.571" v="2378" actId="20577"/>
          <ac:spMkLst>
            <pc:docMk/>
            <pc:sldMk cId="1448689695" sldId="266"/>
            <ac:spMk id="44" creationId="{2E9E4C43-BB30-4015-93FB-81E4B2B807DE}"/>
          </ac:spMkLst>
        </pc:spChg>
        <pc:spChg chg="del">
          <ac:chgData name="Tho Nguyen" userId="deeb3502671987d1" providerId="LiveId" clId="{DEBCB4C7-98A5-4D8C-974C-B694513864C9}" dt="2021-11-14T03:50:09.975" v="2390" actId="478"/>
          <ac:spMkLst>
            <pc:docMk/>
            <pc:sldMk cId="1448689695" sldId="266"/>
            <ac:spMk id="45" creationId="{BCED618F-213E-4787-9A7B-3D968F991647}"/>
          </ac:spMkLst>
        </pc:spChg>
        <pc:spChg chg="del">
          <ac:chgData name="Tho Nguyen" userId="deeb3502671987d1" providerId="LiveId" clId="{DEBCB4C7-98A5-4D8C-974C-B694513864C9}" dt="2021-11-14T03:50:09.975" v="2390" actId="478"/>
          <ac:spMkLst>
            <pc:docMk/>
            <pc:sldMk cId="1448689695" sldId="266"/>
            <ac:spMk id="46" creationId="{123DA1C3-DCB3-4D8E-B5E3-84DCCE816CBE}"/>
          </ac:spMkLst>
        </pc:spChg>
      </pc:sldChg>
      <pc:sldChg chg="modAnim">
        <pc:chgData name="Tho Nguyen" userId="deeb3502671987d1" providerId="LiveId" clId="{DEBCB4C7-98A5-4D8C-974C-B694513864C9}" dt="2021-11-13T18:25:01.308" v="138"/>
        <pc:sldMkLst>
          <pc:docMk/>
          <pc:sldMk cId="1706132549" sldId="267"/>
        </pc:sldMkLst>
      </pc:sldChg>
      <pc:sldChg chg="addSp delSp modSp mod delAnim modAnim">
        <pc:chgData name="Tho Nguyen" userId="deeb3502671987d1" providerId="LiveId" clId="{DEBCB4C7-98A5-4D8C-974C-B694513864C9}" dt="2021-11-14T02:25:17.457" v="186" actId="20577"/>
        <pc:sldMkLst>
          <pc:docMk/>
          <pc:sldMk cId="544625057" sldId="268"/>
        </pc:sldMkLst>
        <pc:spChg chg="mod">
          <ac:chgData name="Tho Nguyen" userId="deeb3502671987d1" providerId="LiveId" clId="{DEBCB4C7-98A5-4D8C-974C-B694513864C9}" dt="2021-11-13T18:20:40.486" v="53" actId="20577"/>
          <ac:spMkLst>
            <pc:docMk/>
            <pc:sldMk cId="544625057" sldId="268"/>
            <ac:spMk id="19" creationId="{0E9E90FC-66BC-42B6-A5F8-85BCC8F67670}"/>
          </ac:spMkLst>
        </pc:spChg>
        <pc:spChg chg="mod">
          <ac:chgData name="Tho Nguyen" userId="deeb3502671987d1" providerId="LiveId" clId="{DEBCB4C7-98A5-4D8C-974C-B694513864C9}" dt="2021-11-13T18:21:18.077" v="62" actId="6549"/>
          <ac:spMkLst>
            <pc:docMk/>
            <pc:sldMk cId="544625057" sldId="268"/>
            <ac:spMk id="21" creationId="{DC85A8AC-9930-484B-A28B-85F72C7573E7}"/>
          </ac:spMkLst>
        </pc:spChg>
        <pc:spChg chg="mod">
          <ac:chgData name="Tho Nguyen" userId="deeb3502671987d1" providerId="LiveId" clId="{DEBCB4C7-98A5-4D8C-974C-B694513864C9}" dt="2021-11-14T02:25:17.457" v="186" actId="20577"/>
          <ac:spMkLst>
            <pc:docMk/>
            <pc:sldMk cId="544625057" sldId="268"/>
            <ac:spMk id="27" creationId="{23831D04-DB9A-43A2-A2D4-4E236CEEC7F2}"/>
          </ac:spMkLst>
        </pc:spChg>
        <pc:spChg chg="mod">
          <ac:chgData name="Tho Nguyen" userId="deeb3502671987d1" providerId="LiveId" clId="{DEBCB4C7-98A5-4D8C-974C-B694513864C9}" dt="2021-11-13T18:22:31.296" v="115" actId="6549"/>
          <ac:spMkLst>
            <pc:docMk/>
            <pc:sldMk cId="544625057" sldId="268"/>
            <ac:spMk id="29" creationId="{51F23DCC-DCF8-4D2F-B1D5-DD5A309D1894}"/>
          </ac:spMkLst>
        </pc:spChg>
        <pc:spChg chg="mod">
          <ac:chgData name="Tho Nguyen" userId="deeb3502671987d1" providerId="LiveId" clId="{DEBCB4C7-98A5-4D8C-974C-B694513864C9}" dt="2021-11-13T18:23:12.323" v="122" actId="255"/>
          <ac:spMkLst>
            <pc:docMk/>
            <pc:sldMk cId="544625057" sldId="268"/>
            <ac:spMk id="30" creationId="{66772190-BD72-49EA-B2C5-ADD4596068B8}"/>
          </ac:spMkLst>
        </pc:spChg>
        <pc:spChg chg="mod">
          <ac:chgData name="Tho Nguyen" userId="deeb3502671987d1" providerId="LiveId" clId="{DEBCB4C7-98A5-4D8C-974C-B694513864C9}" dt="2021-11-13T18:23:40.472" v="127" actId="1076"/>
          <ac:spMkLst>
            <pc:docMk/>
            <pc:sldMk cId="544625057" sldId="268"/>
            <ac:spMk id="31" creationId="{5EEB1596-E316-4794-8467-51B6299B71E0}"/>
          </ac:spMkLst>
        </pc:spChg>
        <pc:spChg chg="del">
          <ac:chgData name="Tho Nguyen" userId="deeb3502671987d1" providerId="LiveId" clId="{DEBCB4C7-98A5-4D8C-974C-B694513864C9}" dt="2021-11-13T18:20:51.708" v="54" actId="478"/>
          <ac:spMkLst>
            <pc:docMk/>
            <pc:sldMk cId="544625057" sldId="268"/>
            <ac:spMk id="35" creationId="{76FD793F-37E6-4667-8EDD-6B93C1CA1A11}"/>
          </ac:spMkLst>
        </pc:spChg>
        <pc:spChg chg="del">
          <ac:chgData name="Tho Nguyen" userId="deeb3502671987d1" providerId="LiveId" clId="{DEBCB4C7-98A5-4D8C-974C-B694513864C9}" dt="2021-11-13T18:21:59.868" v="85" actId="478"/>
          <ac:spMkLst>
            <pc:docMk/>
            <pc:sldMk cId="544625057" sldId="268"/>
            <ac:spMk id="43" creationId="{4C26B430-8503-4D98-91C3-FAD09652931A}"/>
          </ac:spMkLst>
        </pc:spChg>
        <pc:spChg chg="del mod">
          <ac:chgData name="Tho Nguyen" userId="deeb3502671987d1" providerId="LiveId" clId="{DEBCB4C7-98A5-4D8C-974C-B694513864C9}" dt="2021-11-13T18:21:29.868" v="64" actId="478"/>
          <ac:spMkLst>
            <pc:docMk/>
            <pc:sldMk cId="544625057" sldId="268"/>
            <ac:spMk id="44" creationId="{2E9E4C43-BB30-4015-93FB-81E4B2B807DE}"/>
          </ac:spMkLst>
        </pc:spChg>
        <pc:spChg chg="mod">
          <ac:chgData name="Tho Nguyen" userId="deeb3502671987d1" providerId="LiveId" clId="{DEBCB4C7-98A5-4D8C-974C-B694513864C9}" dt="2021-11-13T18:22:25.704" v="99" actId="1076"/>
          <ac:spMkLst>
            <pc:docMk/>
            <pc:sldMk cId="544625057" sldId="268"/>
            <ac:spMk id="45" creationId="{BCED618F-213E-4787-9A7B-3D968F991647}"/>
          </ac:spMkLst>
        </pc:spChg>
        <pc:spChg chg="mod">
          <ac:chgData name="Tho Nguyen" userId="deeb3502671987d1" providerId="LiveId" clId="{DEBCB4C7-98A5-4D8C-974C-B694513864C9}" dt="2021-11-14T02:24:51.774" v="171" actId="20577"/>
          <ac:spMkLst>
            <pc:docMk/>
            <pc:sldMk cId="544625057" sldId="268"/>
            <ac:spMk id="46" creationId="{123DA1C3-DCB3-4D8E-B5E3-84DCCE816CBE}"/>
          </ac:spMkLst>
        </pc:spChg>
        <pc:grpChg chg="add mod">
          <ac:chgData name="Tho Nguyen" userId="deeb3502671987d1" providerId="LiveId" clId="{DEBCB4C7-98A5-4D8C-974C-B694513864C9}" dt="2021-11-13T18:21:14.790" v="58" actId="1076"/>
          <ac:grpSpMkLst>
            <pc:docMk/>
            <pc:sldMk cId="544625057" sldId="268"/>
            <ac:grpSpMk id="20" creationId="{C36923AE-0C93-4DE3-8A23-06E3EA8192A5}"/>
          </ac:grpSpMkLst>
        </pc:grpChg>
        <pc:graphicFrameChg chg="mod">
          <ac:chgData name="Tho Nguyen" userId="deeb3502671987d1" providerId="LiveId" clId="{DEBCB4C7-98A5-4D8C-974C-B694513864C9}" dt="2021-11-13T18:21:10.159" v="57" actId="1076"/>
          <ac:graphicFrameMkLst>
            <pc:docMk/>
            <pc:sldMk cId="544625057" sldId="268"/>
            <ac:graphicFrameMk id="42" creationId="{0CF6A1FD-984B-47AD-8447-097005ADBE4A}"/>
          </ac:graphicFrameMkLst>
        </pc:graphicFrameChg>
        <pc:cxnChg chg="mod">
          <ac:chgData name="Tho Nguyen" userId="deeb3502671987d1" providerId="LiveId" clId="{DEBCB4C7-98A5-4D8C-974C-B694513864C9}" dt="2021-11-13T18:21:06.998" v="55"/>
          <ac:cxnSpMkLst>
            <pc:docMk/>
            <pc:sldMk cId="544625057" sldId="268"/>
            <ac:cxnSpMk id="22" creationId="{54966B01-2115-4174-B9EB-DD93CCFC01B3}"/>
          </ac:cxnSpMkLst>
        </pc:cxnChg>
      </pc:sldChg>
      <pc:sldChg chg="addSp delSp modSp add mod ord addAnim delAnim modAnim">
        <pc:chgData name="Tho Nguyen" userId="deeb3502671987d1" providerId="LiveId" clId="{DEBCB4C7-98A5-4D8C-974C-B694513864C9}" dt="2021-11-14T02:45:51.251" v="610"/>
        <pc:sldMkLst>
          <pc:docMk/>
          <pc:sldMk cId="1152416298" sldId="269"/>
        </pc:sldMkLst>
        <pc:spChg chg="mod">
          <ac:chgData name="Tho Nguyen" userId="deeb3502671987d1" providerId="LiveId" clId="{DEBCB4C7-98A5-4D8C-974C-B694513864C9}" dt="2021-11-14T02:26:38.461" v="191" actId="255"/>
          <ac:spMkLst>
            <pc:docMk/>
            <pc:sldMk cId="1152416298" sldId="269"/>
            <ac:spMk id="3" creationId="{646B1294-A99A-4098-96DA-E510D4FE83B6}"/>
          </ac:spMkLst>
        </pc:spChg>
        <pc:spChg chg="mod">
          <ac:chgData name="Tho Nguyen" userId="deeb3502671987d1" providerId="LiveId" clId="{DEBCB4C7-98A5-4D8C-974C-B694513864C9}" dt="2021-11-13T18:26:34.285" v="155" actId="20577"/>
          <ac:spMkLst>
            <pc:docMk/>
            <pc:sldMk cId="1152416298" sldId="269"/>
            <ac:spMk id="10" creationId="{6CBAB292-D458-43E7-B142-5989828CFB03}"/>
          </ac:spMkLst>
        </pc:spChg>
        <pc:spChg chg="del">
          <ac:chgData name="Tho Nguyen" userId="deeb3502671987d1" providerId="LiveId" clId="{DEBCB4C7-98A5-4D8C-974C-B694513864C9}" dt="2021-11-14T02:27:39.569" v="198" actId="478"/>
          <ac:spMkLst>
            <pc:docMk/>
            <pc:sldMk cId="1152416298" sldId="269"/>
            <ac:spMk id="11" creationId="{A740AF74-86E5-4B89-AEFB-3E7B56B2A55C}"/>
          </ac:spMkLst>
        </pc:spChg>
        <pc:spChg chg="del mod">
          <ac:chgData name="Tho Nguyen" userId="deeb3502671987d1" providerId="LiveId" clId="{DEBCB4C7-98A5-4D8C-974C-B694513864C9}" dt="2021-11-14T02:40:51.053" v="392" actId="478"/>
          <ac:spMkLst>
            <pc:docMk/>
            <pc:sldMk cId="1152416298" sldId="269"/>
            <ac:spMk id="12" creationId="{EF107B3B-D7C6-4C8C-B4FF-EA196E1EC280}"/>
          </ac:spMkLst>
        </pc:spChg>
        <pc:spChg chg="mod">
          <ac:chgData name="Tho Nguyen" userId="deeb3502671987d1" providerId="LiveId" clId="{DEBCB4C7-98A5-4D8C-974C-B694513864C9}" dt="2021-11-13T18:26:42.828" v="167" actId="6549"/>
          <ac:spMkLst>
            <pc:docMk/>
            <pc:sldMk cId="1152416298" sldId="269"/>
            <ac:spMk id="13" creationId="{34370090-815B-42F1-9BDC-2A99CBDD1238}"/>
          </ac:spMkLst>
        </pc:spChg>
        <pc:spChg chg="mod">
          <ac:chgData name="Tho Nguyen" userId="deeb3502671987d1" providerId="LiveId" clId="{DEBCB4C7-98A5-4D8C-974C-B694513864C9}" dt="2021-11-14T02:28:43.818" v="248" actId="1076"/>
          <ac:spMkLst>
            <pc:docMk/>
            <pc:sldMk cId="1152416298" sldId="269"/>
            <ac:spMk id="14" creationId="{BBD412E2-75E8-4D12-8AD4-EAB492DCADF3}"/>
          </ac:spMkLst>
        </pc:spChg>
        <pc:spChg chg="mod topLvl">
          <ac:chgData name="Tho Nguyen" userId="deeb3502671987d1" providerId="LiveId" clId="{DEBCB4C7-98A5-4D8C-974C-B694513864C9}" dt="2021-11-14T02:43:35.265" v="459" actId="20577"/>
          <ac:spMkLst>
            <pc:docMk/>
            <pc:sldMk cId="1152416298" sldId="269"/>
            <ac:spMk id="15" creationId="{B885DDA3-D8D0-4D64-8FE3-F6D0C901E850}"/>
          </ac:spMkLst>
        </pc:spChg>
        <pc:spChg chg="mod">
          <ac:chgData name="Tho Nguyen" userId="deeb3502671987d1" providerId="LiveId" clId="{DEBCB4C7-98A5-4D8C-974C-B694513864C9}" dt="2021-11-14T02:27:21.547" v="197" actId="12"/>
          <ac:spMkLst>
            <pc:docMk/>
            <pc:sldMk cId="1152416298" sldId="269"/>
            <ac:spMk id="16" creationId="{ECACB41B-17EB-4574-AA2F-86107AF9103B}"/>
          </ac:spMkLst>
        </pc:spChg>
        <pc:spChg chg="mod">
          <ac:chgData name="Tho Nguyen" userId="deeb3502671987d1" providerId="LiveId" clId="{DEBCB4C7-98A5-4D8C-974C-B694513864C9}" dt="2021-11-14T02:27:43.718" v="199" actId="1076"/>
          <ac:spMkLst>
            <pc:docMk/>
            <pc:sldMk cId="1152416298" sldId="269"/>
            <ac:spMk id="17" creationId="{26E15F21-0A3E-4961-A3C3-331B022C61FC}"/>
          </ac:spMkLst>
        </pc:spChg>
        <pc:spChg chg="mod">
          <ac:chgData name="Tho Nguyen" userId="deeb3502671987d1" providerId="LiveId" clId="{DEBCB4C7-98A5-4D8C-974C-B694513864C9}" dt="2021-11-14T02:28:01.502" v="213" actId="14100"/>
          <ac:spMkLst>
            <pc:docMk/>
            <pc:sldMk cId="1152416298" sldId="269"/>
            <ac:spMk id="18" creationId="{3ECF625F-14C8-48D3-B6BA-153BADD8BBCC}"/>
          </ac:spMkLst>
        </pc:spChg>
        <pc:spChg chg="del mod">
          <ac:chgData name="Tho Nguyen" userId="deeb3502671987d1" providerId="LiveId" clId="{DEBCB4C7-98A5-4D8C-974C-B694513864C9}" dt="2021-11-14T02:41:58.316" v="400" actId="478"/>
          <ac:spMkLst>
            <pc:docMk/>
            <pc:sldMk cId="1152416298" sldId="269"/>
            <ac:spMk id="20" creationId="{8CB0CE26-D508-4014-AF5A-EF5930CA4288}"/>
          </ac:spMkLst>
        </pc:spChg>
        <pc:spChg chg="mod">
          <ac:chgData name="Tho Nguyen" userId="deeb3502671987d1" providerId="LiveId" clId="{DEBCB4C7-98A5-4D8C-974C-B694513864C9}" dt="2021-11-14T02:44:30.011" v="558" actId="1035"/>
          <ac:spMkLst>
            <pc:docMk/>
            <pc:sldMk cId="1152416298" sldId="269"/>
            <ac:spMk id="21" creationId="{B5282446-19BE-4B50-B9E8-DC164A8334EB}"/>
          </ac:spMkLst>
        </pc:spChg>
        <pc:spChg chg="mod">
          <ac:chgData name="Tho Nguyen" userId="deeb3502671987d1" providerId="LiveId" clId="{DEBCB4C7-98A5-4D8C-974C-B694513864C9}" dt="2021-11-14T02:44:46.544" v="569" actId="1035"/>
          <ac:spMkLst>
            <pc:docMk/>
            <pc:sldMk cId="1152416298" sldId="269"/>
            <ac:spMk id="22" creationId="{3D9AAD06-9C3A-4BCE-9E0D-4F0ADFA7CBB4}"/>
          </ac:spMkLst>
        </pc:spChg>
        <pc:spChg chg="mod">
          <ac:chgData name="Tho Nguyen" userId="deeb3502671987d1" providerId="LiveId" clId="{DEBCB4C7-98A5-4D8C-974C-B694513864C9}" dt="2021-11-14T02:44:52.772" v="589" actId="1035"/>
          <ac:spMkLst>
            <pc:docMk/>
            <pc:sldMk cId="1152416298" sldId="269"/>
            <ac:spMk id="23" creationId="{3500AC21-5DD3-4E2A-9C37-AE8EAC001F85}"/>
          </ac:spMkLst>
        </pc:spChg>
        <pc:spChg chg="add mod">
          <ac:chgData name="Tho Nguyen" userId="deeb3502671987d1" providerId="LiveId" clId="{DEBCB4C7-98A5-4D8C-974C-B694513864C9}" dt="2021-11-14T02:44:59.978" v="603" actId="1038"/>
          <ac:spMkLst>
            <pc:docMk/>
            <pc:sldMk cId="1152416298" sldId="269"/>
            <ac:spMk id="28" creationId="{52ACA26E-18D1-406E-837B-E261BAFE3F01}"/>
          </ac:spMkLst>
        </pc:spChg>
        <pc:grpChg chg="add del mod">
          <ac:chgData name="Tho Nguyen" userId="deeb3502671987d1" providerId="LiveId" clId="{DEBCB4C7-98A5-4D8C-974C-B694513864C9}" dt="2021-11-14T02:43:28.690" v="428" actId="478"/>
          <ac:grpSpMkLst>
            <pc:docMk/>
            <pc:sldMk cId="1152416298" sldId="269"/>
            <ac:grpSpMk id="8" creationId="{6E0CE349-D020-464A-8E04-75DEA220E50A}"/>
          </ac:grpSpMkLst>
        </pc:grpChg>
        <pc:cxnChg chg="mod">
          <ac:chgData name="Tho Nguyen" userId="deeb3502671987d1" providerId="LiveId" clId="{DEBCB4C7-98A5-4D8C-974C-B694513864C9}" dt="2021-11-14T02:27:50.108" v="200" actId="1076"/>
          <ac:cxnSpMkLst>
            <pc:docMk/>
            <pc:sldMk cId="1152416298" sldId="269"/>
            <ac:cxnSpMk id="6" creationId="{0D6F2150-E87A-464E-B29B-09B706B32785}"/>
          </ac:cxnSpMkLst>
        </pc:cxnChg>
        <pc:cxnChg chg="add del mod topLvl">
          <ac:chgData name="Tho Nguyen" userId="deeb3502671987d1" providerId="LiveId" clId="{DEBCB4C7-98A5-4D8C-974C-B694513864C9}" dt="2021-11-14T02:43:28.690" v="428" actId="478"/>
          <ac:cxnSpMkLst>
            <pc:docMk/>
            <pc:sldMk cId="1152416298" sldId="269"/>
            <ac:cxnSpMk id="7" creationId="{BE4EA577-2474-44DC-A831-E8F8E7B2A6A3}"/>
          </ac:cxnSpMkLst>
        </pc:cxnChg>
        <pc:cxnChg chg="add del mod">
          <ac:chgData name="Tho Nguyen" userId="deeb3502671987d1" providerId="LiveId" clId="{DEBCB4C7-98A5-4D8C-974C-B694513864C9}" dt="2021-11-14T02:45:42.292" v="605" actId="478"/>
          <ac:cxnSpMkLst>
            <pc:docMk/>
            <pc:sldMk cId="1152416298" sldId="269"/>
            <ac:cxnSpMk id="25" creationId="{C2D7FAF5-021B-4DAA-B869-7885986138AD}"/>
          </ac:cxnSpMkLst>
        </pc:cxnChg>
        <pc:cxnChg chg="del">
          <ac:chgData name="Tho Nguyen" userId="deeb3502671987d1" providerId="LiveId" clId="{DEBCB4C7-98A5-4D8C-974C-B694513864C9}" dt="2021-11-14T02:39:49.476" v="381" actId="478"/>
          <ac:cxnSpMkLst>
            <pc:docMk/>
            <pc:sldMk cId="1152416298" sldId="269"/>
            <ac:cxnSpMk id="26" creationId="{5BCFDFF3-9E0E-4456-9BEC-7A0445A2D46A}"/>
          </ac:cxnSpMkLst>
        </pc:cxnChg>
        <pc:cxnChg chg="del mod">
          <ac:chgData name="Tho Nguyen" userId="deeb3502671987d1" providerId="LiveId" clId="{DEBCB4C7-98A5-4D8C-974C-B694513864C9}" dt="2021-11-14T02:39:48.083" v="380" actId="478"/>
          <ac:cxnSpMkLst>
            <pc:docMk/>
            <pc:sldMk cId="1152416298" sldId="269"/>
            <ac:cxnSpMk id="27" creationId="{48A3D4DF-8DF9-4249-932B-F4F58DC16562}"/>
          </ac:cxnSpMkLst>
        </pc:cxnChg>
      </pc:sldChg>
      <pc:sldChg chg="addSp delSp modSp add mod delAnim modAnim">
        <pc:chgData name="Tho Nguyen" userId="deeb3502671987d1" providerId="LiveId" clId="{DEBCB4C7-98A5-4D8C-974C-B694513864C9}" dt="2021-11-14T02:50:10.424" v="843"/>
        <pc:sldMkLst>
          <pc:docMk/>
          <pc:sldMk cId="3088223188" sldId="270"/>
        </pc:sldMkLst>
        <pc:spChg chg="mod">
          <ac:chgData name="Tho Nguyen" userId="deeb3502671987d1" providerId="LiveId" clId="{DEBCB4C7-98A5-4D8C-974C-B694513864C9}" dt="2021-11-14T02:46:46.746" v="648" actId="1076"/>
          <ac:spMkLst>
            <pc:docMk/>
            <pc:sldMk cId="3088223188" sldId="270"/>
            <ac:spMk id="14" creationId="{BBD412E2-75E8-4D12-8AD4-EAB492DCADF3}"/>
          </ac:spMkLst>
        </pc:spChg>
        <pc:spChg chg="mod">
          <ac:chgData name="Tho Nguyen" userId="deeb3502671987d1" providerId="LiveId" clId="{DEBCB4C7-98A5-4D8C-974C-B694513864C9}" dt="2021-11-14T02:46:44.768" v="647" actId="20577"/>
          <ac:spMkLst>
            <pc:docMk/>
            <pc:sldMk cId="3088223188" sldId="270"/>
            <ac:spMk id="15" creationId="{B885DDA3-D8D0-4D64-8FE3-F6D0C901E850}"/>
          </ac:spMkLst>
        </pc:spChg>
        <pc:spChg chg="add mod">
          <ac:chgData name="Tho Nguyen" userId="deeb3502671987d1" providerId="LiveId" clId="{DEBCB4C7-98A5-4D8C-974C-B694513864C9}" dt="2021-11-14T02:47:05.791" v="711" actId="14100"/>
          <ac:spMkLst>
            <pc:docMk/>
            <pc:sldMk cId="3088223188" sldId="270"/>
            <ac:spMk id="19" creationId="{0C860627-33E5-4686-BE70-2170B5378BF3}"/>
          </ac:spMkLst>
        </pc:spChg>
        <pc:spChg chg="add del mod">
          <ac:chgData name="Tho Nguyen" userId="deeb3502671987d1" providerId="LiveId" clId="{DEBCB4C7-98A5-4D8C-974C-B694513864C9}" dt="2021-11-14T02:49:20.434" v="769" actId="478"/>
          <ac:spMkLst>
            <pc:docMk/>
            <pc:sldMk cId="3088223188" sldId="270"/>
            <ac:spMk id="20" creationId="{E39BB66B-65CD-464F-BE15-24D983993617}"/>
          </ac:spMkLst>
        </pc:spChg>
        <pc:spChg chg="del">
          <ac:chgData name="Tho Nguyen" userId="deeb3502671987d1" providerId="LiveId" clId="{DEBCB4C7-98A5-4D8C-974C-B694513864C9}" dt="2021-11-14T02:46:18.240" v="611" actId="478"/>
          <ac:spMkLst>
            <pc:docMk/>
            <pc:sldMk cId="3088223188" sldId="270"/>
            <ac:spMk id="21" creationId="{B5282446-19BE-4B50-B9E8-DC164A8334EB}"/>
          </ac:spMkLst>
        </pc:spChg>
        <pc:spChg chg="del">
          <ac:chgData name="Tho Nguyen" userId="deeb3502671987d1" providerId="LiveId" clId="{DEBCB4C7-98A5-4D8C-974C-B694513864C9}" dt="2021-11-14T02:46:18.240" v="611" actId="478"/>
          <ac:spMkLst>
            <pc:docMk/>
            <pc:sldMk cId="3088223188" sldId="270"/>
            <ac:spMk id="22" creationId="{3D9AAD06-9C3A-4BCE-9E0D-4F0ADFA7CBB4}"/>
          </ac:spMkLst>
        </pc:spChg>
        <pc:spChg chg="del">
          <ac:chgData name="Tho Nguyen" userId="deeb3502671987d1" providerId="LiveId" clId="{DEBCB4C7-98A5-4D8C-974C-B694513864C9}" dt="2021-11-14T02:46:18.240" v="611" actId="478"/>
          <ac:spMkLst>
            <pc:docMk/>
            <pc:sldMk cId="3088223188" sldId="270"/>
            <ac:spMk id="23" creationId="{3500AC21-5DD3-4E2A-9C37-AE8EAC001F85}"/>
          </ac:spMkLst>
        </pc:spChg>
        <pc:spChg chg="del">
          <ac:chgData name="Tho Nguyen" userId="deeb3502671987d1" providerId="LiveId" clId="{DEBCB4C7-98A5-4D8C-974C-B694513864C9}" dt="2021-11-14T02:46:18.240" v="611" actId="478"/>
          <ac:spMkLst>
            <pc:docMk/>
            <pc:sldMk cId="3088223188" sldId="270"/>
            <ac:spMk id="28" creationId="{52ACA26E-18D1-406E-837B-E261BAFE3F01}"/>
          </ac:spMkLst>
        </pc:spChg>
      </pc:sldChg>
      <pc:sldChg chg="addSp delSp modSp add mod delAnim modAnim">
        <pc:chgData name="Tho Nguyen" userId="deeb3502671987d1" providerId="LiveId" clId="{DEBCB4C7-98A5-4D8C-974C-B694513864C9}" dt="2021-11-14T02:55:29.798" v="1025" actId="14100"/>
        <pc:sldMkLst>
          <pc:docMk/>
          <pc:sldMk cId="2041574792" sldId="271"/>
        </pc:sldMkLst>
        <pc:spChg chg="mod">
          <ac:chgData name="Tho Nguyen" userId="deeb3502671987d1" providerId="LiveId" clId="{DEBCB4C7-98A5-4D8C-974C-B694513864C9}" dt="2021-11-14T02:49:35.233" v="832" actId="14100"/>
          <ac:spMkLst>
            <pc:docMk/>
            <pc:sldMk cId="2041574792" sldId="271"/>
            <ac:spMk id="2" creationId="{4E05A9A6-88F5-4845-BCF9-DC511E499E24}"/>
          </ac:spMkLst>
        </pc:spChg>
        <pc:spChg chg="del mod">
          <ac:chgData name="Tho Nguyen" userId="deeb3502671987d1" providerId="LiveId" clId="{DEBCB4C7-98A5-4D8C-974C-B694513864C9}" dt="2021-11-14T02:49:39.296" v="834" actId="478"/>
          <ac:spMkLst>
            <pc:docMk/>
            <pc:sldMk cId="2041574792" sldId="271"/>
            <ac:spMk id="3" creationId="{646B1294-A99A-4098-96DA-E510D4FE83B6}"/>
          </ac:spMkLst>
        </pc:spChg>
        <pc:spChg chg="del">
          <ac:chgData name="Tho Nguyen" userId="deeb3502671987d1" providerId="LiveId" clId="{DEBCB4C7-98A5-4D8C-974C-B694513864C9}" dt="2021-11-14T02:49:43.961" v="836" actId="478"/>
          <ac:spMkLst>
            <pc:docMk/>
            <pc:sldMk cId="2041574792" sldId="271"/>
            <ac:spMk id="14" creationId="{BBD412E2-75E8-4D12-8AD4-EAB492DCADF3}"/>
          </ac:spMkLst>
        </pc:spChg>
        <pc:spChg chg="del mod">
          <ac:chgData name="Tho Nguyen" userId="deeb3502671987d1" providerId="LiveId" clId="{DEBCB4C7-98A5-4D8C-974C-B694513864C9}" dt="2021-11-14T02:49:43.961" v="836" actId="478"/>
          <ac:spMkLst>
            <pc:docMk/>
            <pc:sldMk cId="2041574792" sldId="271"/>
            <ac:spMk id="15" creationId="{B885DDA3-D8D0-4D64-8FE3-F6D0C901E850}"/>
          </ac:spMkLst>
        </pc:spChg>
        <pc:spChg chg="del mod">
          <ac:chgData name="Tho Nguyen" userId="deeb3502671987d1" providerId="LiveId" clId="{DEBCB4C7-98A5-4D8C-974C-B694513864C9}" dt="2021-11-14T02:49:39.296" v="834" actId="478"/>
          <ac:spMkLst>
            <pc:docMk/>
            <pc:sldMk cId="2041574792" sldId="271"/>
            <ac:spMk id="16" creationId="{ECACB41B-17EB-4574-AA2F-86107AF9103B}"/>
          </ac:spMkLst>
        </pc:spChg>
        <pc:spChg chg="del mod">
          <ac:chgData name="Tho Nguyen" userId="deeb3502671987d1" providerId="LiveId" clId="{DEBCB4C7-98A5-4D8C-974C-B694513864C9}" dt="2021-11-14T02:49:39.296" v="834" actId="478"/>
          <ac:spMkLst>
            <pc:docMk/>
            <pc:sldMk cId="2041574792" sldId="271"/>
            <ac:spMk id="17" creationId="{26E15F21-0A3E-4961-A3C3-331B022C61FC}"/>
          </ac:spMkLst>
        </pc:spChg>
        <pc:spChg chg="del mod">
          <ac:chgData name="Tho Nguyen" userId="deeb3502671987d1" providerId="LiveId" clId="{DEBCB4C7-98A5-4D8C-974C-B694513864C9}" dt="2021-11-14T02:49:43.961" v="836" actId="478"/>
          <ac:spMkLst>
            <pc:docMk/>
            <pc:sldMk cId="2041574792" sldId="271"/>
            <ac:spMk id="18" creationId="{3ECF625F-14C8-48D3-B6BA-153BADD8BBCC}"/>
          </ac:spMkLst>
        </pc:spChg>
        <pc:spChg chg="del">
          <ac:chgData name="Tho Nguyen" userId="deeb3502671987d1" providerId="LiveId" clId="{DEBCB4C7-98A5-4D8C-974C-B694513864C9}" dt="2021-11-14T02:49:43.961" v="836" actId="478"/>
          <ac:spMkLst>
            <pc:docMk/>
            <pc:sldMk cId="2041574792" sldId="271"/>
            <ac:spMk id="19" creationId="{0C860627-33E5-4686-BE70-2170B5378BF3}"/>
          </ac:spMkLst>
        </pc:spChg>
        <pc:spChg chg="del mod">
          <ac:chgData name="Tho Nguyen" userId="deeb3502671987d1" providerId="LiveId" clId="{DEBCB4C7-98A5-4D8C-974C-B694513864C9}" dt="2021-11-14T02:49:39.296" v="834" actId="478"/>
          <ac:spMkLst>
            <pc:docMk/>
            <pc:sldMk cId="2041574792" sldId="271"/>
            <ac:spMk id="20" creationId="{E39BB66B-65CD-464F-BE15-24D983993617}"/>
          </ac:spMkLst>
        </pc:spChg>
        <pc:spChg chg="add mod">
          <ac:chgData name="Tho Nguyen" userId="deeb3502671987d1" providerId="LiveId" clId="{DEBCB4C7-98A5-4D8C-974C-B694513864C9}" dt="2021-11-14T02:50:33.926" v="845"/>
          <ac:spMkLst>
            <pc:docMk/>
            <pc:sldMk cId="2041574792" sldId="271"/>
            <ac:spMk id="22" creationId="{728AFFB7-2452-4198-8C85-9D5003B537C2}"/>
          </ac:spMkLst>
        </pc:spChg>
        <pc:spChg chg="add mod">
          <ac:chgData name="Tho Nguyen" userId="deeb3502671987d1" providerId="LiveId" clId="{DEBCB4C7-98A5-4D8C-974C-B694513864C9}" dt="2021-11-14T02:50:33.926" v="845"/>
          <ac:spMkLst>
            <pc:docMk/>
            <pc:sldMk cId="2041574792" sldId="271"/>
            <ac:spMk id="23" creationId="{AAEF25CF-00B0-4A9E-A367-6B81560282DB}"/>
          </ac:spMkLst>
        </pc:spChg>
        <pc:spChg chg="add mod">
          <ac:chgData name="Tho Nguyen" userId="deeb3502671987d1" providerId="LiveId" clId="{DEBCB4C7-98A5-4D8C-974C-B694513864C9}" dt="2021-11-14T02:50:33.926" v="845"/>
          <ac:spMkLst>
            <pc:docMk/>
            <pc:sldMk cId="2041574792" sldId="271"/>
            <ac:spMk id="24" creationId="{BAB9C245-ED0D-4807-9573-305034AB4003}"/>
          </ac:spMkLst>
        </pc:spChg>
        <pc:spChg chg="add mod">
          <ac:chgData name="Tho Nguyen" userId="deeb3502671987d1" providerId="LiveId" clId="{DEBCB4C7-98A5-4D8C-974C-B694513864C9}" dt="2021-11-14T02:52:01.009" v="895" actId="1038"/>
          <ac:spMkLst>
            <pc:docMk/>
            <pc:sldMk cId="2041574792" sldId="271"/>
            <ac:spMk id="26" creationId="{36A2E748-9668-41AB-BB63-0D7536961F00}"/>
          </ac:spMkLst>
        </pc:spChg>
        <pc:spChg chg="add mod">
          <ac:chgData name="Tho Nguyen" userId="deeb3502671987d1" providerId="LiveId" clId="{DEBCB4C7-98A5-4D8C-974C-B694513864C9}" dt="2021-11-14T02:52:39.504" v="915" actId="20577"/>
          <ac:spMkLst>
            <pc:docMk/>
            <pc:sldMk cId="2041574792" sldId="271"/>
            <ac:spMk id="27" creationId="{DAD4D965-F336-4DEF-AD53-746EF96C5CAD}"/>
          </ac:spMkLst>
        </pc:spChg>
        <pc:spChg chg="add mod">
          <ac:chgData name="Tho Nguyen" userId="deeb3502671987d1" providerId="LiveId" clId="{DEBCB4C7-98A5-4D8C-974C-B694513864C9}" dt="2021-11-14T02:53:00.430" v="933" actId="1076"/>
          <ac:spMkLst>
            <pc:docMk/>
            <pc:sldMk cId="2041574792" sldId="271"/>
            <ac:spMk id="28" creationId="{6377416F-FEC0-445A-8D87-DF54EE07978C}"/>
          </ac:spMkLst>
        </pc:spChg>
        <pc:spChg chg="add mod">
          <ac:chgData name="Tho Nguyen" userId="deeb3502671987d1" providerId="LiveId" clId="{DEBCB4C7-98A5-4D8C-974C-B694513864C9}" dt="2021-11-14T02:53:25.689" v="966" actId="1038"/>
          <ac:spMkLst>
            <pc:docMk/>
            <pc:sldMk cId="2041574792" sldId="271"/>
            <ac:spMk id="29" creationId="{A0CA986D-FA92-4D67-9967-C883BEEB0768}"/>
          </ac:spMkLst>
        </pc:spChg>
        <pc:spChg chg="add mod">
          <ac:chgData name="Tho Nguyen" userId="deeb3502671987d1" providerId="LiveId" clId="{DEBCB4C7-98A5-4D8C-974C-B694513864C9}" dt="2021-11-14T02:53:43.732" v="1013" actId="14100"/>
          <ac:spMkLst>
            <pc:docMk/>
            <pc:sldMk cId="2041574792" sldId="271"/>
            <ac:spMk id="30" creationId="{1012E303-B879-474F-8C78-5C406F0D22E1}"/>
          </ac:spMkLst>
        </pc:spChg>
        <pc:spChg chg="add mod">
          <ac:chgData name="Tho Nguyen" userId="deeb3502671987d1" providerId="LiveId" clId="{DEBCB4C7-98A5-4D8C-974C-B694513864C9}" dt="2021-11-14T02:54:20.282" v="1019" actId="20577"/>
          <ac:spMkLst>
            <pc:docMk/>
            <pc:sldMk cId="2041574792" sldId="271"/>
            <ac:spMk id="31" creationId="{3AB204EB-F1AD-4702-BD5A-0B546BC20255}"/>
          </ac:spMkLst>
        </pc:spChg>
        <pc:spChg chg="add mod">
          <ac:chgData name="Tho Nguyen" userId="deeb3502671987d1" providerId="LiveId" clId="{DEBCB4C7-98A5-4D8C-974C-B694513864C9}" dt="2021-11-14T02:55:29.798" v="1025" actId="14100"/>
          <ac:spMkLst>
            <pc:docMk/>
            <pc:sldMk cId="2041574792" sldId="271"/>
            <ac:spMk id="32" creationId="{9D4F6F0D-23BC-4948-8F5C-B4117D7C946C}"/>
          </ac:spMkLst>
        </pc:spChg>
        <pc:graphicFrameChg chg="add mod">
          <ac:chgData name="Tho Nguyen" userId="deeb3502671987d1" providerId="LiveId" clId="{DEBCB4C7-98A5-4D8C-974C-B694513864C9}" dt="2021-11-14T02:50:23.989" v="844"/>
          <ac:graphicFrameMkLst>
            <pc:docMk/>
            <pc:sldMk cId="2041574792" sldId="271"/>
            <ac:graphicFrameMk id="21" creationId="{21A08DE2-588D-4A55-89D5-34B263087C93}"/>
          </ac:graphicFrameMkLst>
        </pc:graphicFrameChg>
        <pc:cxnChg chg="del mod">
          <ac:chgData name="Tho Nguyen" userId="deeb3502671987d1" providerId="LiveId" clId="{DEBCB4C7-98A5-4D8C-974C-B694513864C9}" dt="2021-11-14T02:49:43.961" v="836" actId="478"/>
          <ac:cxnSpMkLst>
            <pc:docMk/>
            <pc:sldMk cId="2041574792" sldId="271"/>
            <ac:cxnSpMk id="6" creationId="{0D6F2150-E87A-464E-B29B-09B706B32785}"/>
          </ac:cxnSpMkLst>
        </pc:cxnChg>
        <pc:cxnChg chg="del mod">
          <ac:chgData name="Tho Nguyen" userId="deeb3502671987d1" providerId="LiveId" clId="{DEBCB4C7-98A5-4D8C-974C-B694513864C9}" dt="2021-11-14T02:49:43.961" v="836" actId="478"/>
          <ac:cxnSpMkLst>
            <pc:docMk/>
            <pc:sldMk cId="2041574792" sldId="271"/>
            <ac:cxnSpMk id="25" creationId="{C2D7FAF5-021B-4DAA-B869-7885986138AD}"/>
          </ac:cxnSpMkLst>
        </pc:cxnChg>
      </pc:sldChg>
      <pc:sldChg chg="addSp delSp modSp add mod delAnim modAnim">
        <pc:chgData name="Tho Nguyen" userId="deeb3502671987d1" providerId="LiveId" clId="{DEBCB4C7-98A5-4D8C-974C-B694513864C9}" dt="2021-11-14T03:08:28.251" v="1453" actId="20577"/>
        <pc:sldMkLst>
          <pc:docMk/>
          <pc:sldMk cId="2396418954" sldId="272"/>
        </pc:sldMkLst>
        <pc:spChg chg="add mod">
          <ac:chgData name="Tho Nguyen" userId="deeb3502671987d1" providerId="LiveId" clId="{DEBCB4C7-98A5-4D8C-974C-B694513864C9}" dt="2021-11-14T03:04:53.564" v="1322" actId="1036"/>
          <ac:spMkLst>
            <pc:docMk/>
            <pc:sldMk cId="2396418954" sldId="272"/>
            <ac:spMk id="19" creationId="{A3A70597-731C-4880-81E4-6816D0D732D7}"/>
          </ac:spMkLst>
        </pc:spChg>
        <pc:spChg chg="mod topLvl">
          <ac:chgData name="Tho Nguyen" userId="deeb3502671987d1" providerId="LiveId" clId="{DEBCB4C7-98A5-4D8C-974C-B694513864C9}" dt="2021-11-14T03:04:53.564" v="1322" actId="1036"/>
          <ac:spMkLst>
            <pc:docMk/>
            <pc:sldMk cId="2396418954" sldId="272"/>
            <ac:spMk id="25" creationId="{2FE6FC75-D6CE-4397-8CD8-E436A539DFFC}"/>
          </ac:spMkLst>
        </pc:spChg>
        <pc:spChg chg="mod">
          <ac:chgData name="Tho Nguyen" userId="deeb3502671987d1" providerId="LiveId" clId="{DEBCB4C7-98A5-4D8C-974C-B694513864C9}" dt="2021-11-14T02:56:57.827" v="1067" actId="1076"/>
          <ac:spMkLst>
            <pc:docMk/>
            <pc:sldMk cId="2396418954" sldId="272"/>
            <ac:spMk id="26" creationId="{36A2E748-9668-41AB-BB63-0D7536961F00}"/>
          </ac:spMkLst>
        </pc:spChg>
        <pc:spChg chg="mod">
          <ac:chgData name="Tho Nguyen" userId="deeb3502671987d1" providerId="LiveId" clId="{DEBCB4C7-98A5-4D8C-974C-B694513864C9}" dt="2021-11-14T02:57:55.357" v="1132" actId="164"/>
          <ac:spMkLst>
            <pc:docMk/>
            <pc:sldMk cId="2396418954" sldId="272"/>
            <ac:spMk id="27" creationId="{DAD4D965-F336-4DEF-AD53-746EF96C5CAD}"/>
          </ac:spMkLst>
        </pc:spChg>
        <pc:spChg chg="mod">
          <ac:chgData name="Tho Nguyen" userId="deeb3502671987d1" providerId="LiveId" clId="{DEBCB4C7-98A5-4D8C-974C-B694513864C9}" dt="2021-11-14T02:59:12.951" v="1152" actId="255"/>
          <ac:spMkLst>
            <pc:docMk/>
            <pc:sldMk cId="2396418954" sldId="272"/>
            <ac:spMk id="28" creationId="{6377416F-FEC0-445A-8D87-DF54EE07978C}"/>
          </ac:spMkLst>
        </pc:spChg>
        <pc:spChg chg="mod">
          <ac:chgData name="Tho Nguyen" userId="deeb3502671987d1" providerId="LiveId" clId="{DEBCB4C7-98A5-4D8C-974C-B694513864C9}" dt="2021-11-14T02:59:20.639" v="1155" actId="1076"/>
          <ac:spMkLst>
            <pc:docMk/>
            <pc:sldMk cId="2396418954" sldId="272"/>
            <ac:spMk id="29" creationId="{A0CA986D-FA92-4D67-9967-C883BEEB0768}"/>
          </ac:spMkLst>
        </pc:spChg>
        <pc:spChg chg="mod">
          <ac:chgData name="Tho Nguyen" userId="deeb3502671987d1" providerId="LiveId" clId="{DEBCB4C7-98A5-4D8C-974C-B694513864C9}" dt="2021-11-14T03:08:28.251" v="1453" actId="20577"/>
          <ac:spMkLst>
            <pc:docMk/>
            <pc:sldMk cId="2396418954" sldId="272"/>
            <ac:spMk id="30" creationId="{1012E303-B879-474F-8C78-5C406F0D22E1}"/>
          </ac:spMkLst>
        </pc:spChg>
        <pc:spChg chg="mod">
          <ac:chgData name="Tho Nguyen" userId="deeb3502671987d1" providerId="LiveId" clId="{DEBCB4C7-98A5-4D8C-974C-B694513864C9}" dt="2021-11-14T03:05:18.224" v="1327" actId="1076"/>
          <ac:spMkLst>
            <pc:docMk/>
            <pc:sldMk cId="2396418954" sldId="272"/>
            <ac:spMk id="31" creationId="{3AB204EB-F1AD-4702-BD5A-0B546BC20255}"/>
          </ac:spMkLst>
        </pc:spChg>
        <pc:spChg chg="mod">
          <ac:chgData name="Tho Nguyen" userId="deeb3502671987d1" providerId="LiveId" clId="{DEBCB4C7-98A5-4D8C-974C-B694513864C9}" dt="2021-11-14T03:05:43.877" v="1334" actId="14100"/>
          <ac:spMkLst>
            <pc:docMk/>
            <pc:sldMk cId="2396418954" sldId="272"/>
            <ac:spMk id="32" creationId="{9D4F6F0D-23BC-4948-8F5C-B4117D7C946C}"/>
          </ac:spMkLst>
        </pc:spChg>
        <pc:grpChg chg="add mod">
          <ac:chgData name="Tho Nguyen" userId="deeb3502671987d1" providerId="LiveId" clId="{DEBCB4C7-98A5-4D8C-974C-B694513864C9}" dt="2021-11-14T02:57:55.357" v="1132" actId="164"/>
          <ac:grpSpMkLst>
            <pc:docMk/>
            <pc:sldMk cId="2396418954" sldId="272"/>
            <ac:grpSpMk id="3" creationId="{F87D5017-9C52-4254-AC86-E2C6BC111308}"/>
          </ac:grpSpMkLst>
        </pc:grpChg>
        <pc:grpChg chg="add del mod">
          <ac:chgData name="Tho Nguyen" userId="deeb3502671987d1" providerId="LiveId" clId="{DEBCB4C7-98A5-4D8C-974C-B694513864C9}" dt="2021-11-14T03:04:23.080" v="1277" actId="478"/>
          <ac:grpSpMkLst>
            <pc:docMk/>
            <pc:sldMk cId="2396418954" sldId="272"/>
            <ac:grpSpMk id="20" creationId="{0F43B0FB-E509-4002-AB47-F4FDD0058B1E}"/>
          </ac:grpSpMkLst>
        </pc:grpChg>
        <pc:graphicFrameChg chg="mod modGraphic">
          <ac:chgData name="Tho Nguyen" userId="deeb3502671987d1" providerId="LiveId" clId="{DEBCB4C7-98A5-4D8C-974C-B694513864C9}" dt="2021-11-14T03:05:38.494" v="1332" actId="1076"/>
          <ac:graphicFrameMkLst>
            <pc:docMk/>
            <pc:sldMk cId="2396418954" sldId="272"/>
            <ac:graphicFrameMk id="21" creationId="{21A08DE2-588D-4A55-89D5-34B263087C93}"/>
          </ac:graphicFrameMkLst>
        </pc:graphicFrameChg>
        <pc:cxnChg chg="add mod">
          <ac:chgData name="Tho Nguyen" userId="deeb3502671987d1" providerId="LiveId" clId="{DEBCB4C7-98A5-4D8C-974C-B694513864C9}" dt="2021-11-14T02:57:55.357" v="1132" actId="164"/>
          <ac:cxnSpMkLst>
            <pc:docMk/>
            <pc:sldMk cId="2396418954" sldId="272"/>
            <ac:cxnSpMk id="17" creationId="{47DE46CD-6E60-457E-B518-C6727A02B3EA}"/>
          </ac:cxnSpMkLst>
        </pc:cxnChg>
        <pc:cxnChg chg="del mod topLvl">
          <ac:chgData name="Tho Nguyen" userId="deeb3502671987d1" providerId="LiveId" clId="{DEBCB4C7-98A5-4D8C-974C-B694513864C9}" dt="2021-11-14T03:04:23.080" v="1277" actId="478"/>
          <ac:cxnSpMkLst>
            <pc:docMk/>
            <pc:sldMk cId="2396418954" sldId="272"/>
            <ac:cxnSpMk id="33" creationId="{D2E97D1F-A4F9-4281-BF35-47B24B0C27E9}"/>
          </ac:cxnSpMkLst>
        </pc:cxnChg>
      </pc:sldChg>
      <pc:sldChg chg="modSp add mod modAnim">
        <pc:chgData name="Tho Nguyen" userId="deeb3502671987d1" providerId="LiveId" clId="{DEBCB4C7-98A5-4D8C-974C-B694513864C9}" dt="2021-11-14T03:10:01.780" v="1485" actId="1036"/>
        <pc:sldMkLst>
          <pc:docMk/>
          <pc:sldMk cId="1146059219" sldId="273"/>
        </pc:sldMkLst>
        <pc:spChg chg="mod">
          <ac:chgData name="Tho Nguyen" userId="deeb3502671987d1" providerId="LiveId" clId="{DEBCB4C7-98A5-4D8C-974C-B694513864C9}" dt="2021-11-14T03:08:11.034" v="1411" actId="1076"/>
          <ac:spMkLst>
            <pc:docMk/>
            <pc:sldMk cId="1146059219" sldId="273"/>
            <ac:spMk id="19" creationId="{A3A70597-731C-4880-81E4-6816D0D732D7}"/>
          </ac:spMkLst>
        </pc:spChg>
        <pc:spChg chg="mod">
          <ac:chgData name="Tho Nguyen" userId="deeb3502671987d1" providerId="LiveId" clId="{DEBCB4C7-98A5-4D8C-974C-B694513864C9}" dt="2021-11-14T03:08:17.706" v="1417" actId="20577"/>
          <ac:spMkLst>
            <pc:docMk/>
            <pc:sldMk cId="1146059219" sldId="273"/>
            <ac:spMk id="25" creationId="{2FE6FC75-D6CE-4397-8CD8-E436A539DFFC}"/>
          </ac:spMkLst>
        </pc:spChg>
        <pc:spChg chg="mod">
          <ac:chgData name="Tho Nguyen" userId="deeb3502671987d1" providerId="LiveId" clId="{DEBCB4C7-98A5-4D8C-974C-B694513864C9}" dt="2021-11-14T03:07:43.021" v="1359" actId="20577"/>
          <ac:spMkLst>
            <pc:docMk/>
            <pc:sldMk cId="1146059219" sldId="273"/>
            <ac:spMk id="26" creationId="{36A2E748-9668-41AB-BB63-0D7536961F00}"/>
          </ac:spMkLst>
        </pc:spChg>
        <pc:spChg chg="mod">
          <ac:chgData name="Tho Nguyen" userId="deeb3502671987d1" providerId="LiveId" clId="{DEBCB4C7-98A5-4D8C-974C-B694513864C9}" dt="2021-11-14T03:07:55.275" v="1371" actId="20577"/>
          <ac:spMkLst>
            <pc:docMk/>
            <pc:sldMk cId="1146059219" sldId="273"/>
            <ac:spMk id="27" creationId="{DAD4D965-F336-4DEF-AD53-746EF96C5CAD}"/>
          </ac:spMkLst>
        </pc:spChg>
        <pc:spChg chg="mod">
          <ac:chgData name="Tho Nguyen" userId="deeb3502671987d1" providerId="LiveId" clId="{DEBCB4C7-98A5-4D8C-974C-B694513864C9}" dt="2021-11-14T03:08:22.381" v="1435" actId="20577"/>
          <ac:spMkLst>
            <pc:docMk/>
            <pc:sldMk cId="1146059219" sldId="273"/>
            <ac:spMk id="30" creationId="{1012E303-B879-474F-8C78-5C406F0D22E1}"/>
          </ac:spMkLst>
        </pc:spChg>
        <pc:spChg chg="mod">
          <ac:chgData name="Tho Nguyen" userId="deeb3502671987d1" providerId="LiveId" clId="{DEBCB4C7-98A5-4D8C-974C-B694513864C9}" dt="2021-11-14T03:09:40.819" v="1468" actId="2711"/>
          <ac:spMkLst>
            <pc:docMk/>
            <pc:sldMk cId="1146059219" sldId="273"/>
            <ac:spMk id="31" creationId="{3AB204EB-F1AD-4702-BD5A-0B546BC20255}"/>
          </ac:spMkLst>
        </pc:spChg>
        <pc:spChg chg="mod">
          <ac:chgData name="Tho Nguyen" userId="deeb3502671987d1" providerId="LiveId" clId="{DEBCB4C7-98A5-4D8C-974C-B694513864C9}" dt="2021-11-14T03:10:01.780" v="1485" actId="1036"/>
          <ac:spMkLst>
            <pc:docMk/>
            <pc:sldMk cId="1146059219" sldId="273"/>
            <ac:spMk id="32" creationId="{9D4F6F0D-23BC-4948-8F5C-B4117D7C946C}"/>
          </ac:spMkLst>
        </pc:spChg>
      </pc:sldChg>
      <pc:sldChg chg="addSp delSp modSp add mod delAnim modAnim">
        <pc:chgData name="Tho Nguyen" userId="deeb3502671987d1" providerId="LiveId" clId="{DEBCB4C7-98A5-4D8C-974C-B694513864C9}" dt="2021-11-14T03:14:24.700" v="1764" actId="20577"/>
        <pc:sldMkLst>
          <pc:docMk/>
          <pc:sldMk cId="3910374400" sldId="274"/>
        </pc:sldMkLst>
        <pc:spChg chg="del">
          <ac:chgData name="Tho Nguyen" userId="deeb3502671987d1" providerId="LiveId" clId="{DEBCB4C7-98A5-4D8C-974C-B694513864C9}" dt="2021-11-14T03:12:14.464" v="1631" actId="478"/>
          <ac:spMkLst>
            <pc:docMk/>
            <pc:sldMk cId="3910374400" sldId="274"/>
            <ac:spMk id="19" creationId="{A3A70597-731C-4880-81E4-6816D0D732D7}"/>
          </ac:spMkLst>
        </pc:spChg>
        <pc:spChg chg="del">
          <ac:chgData name="Tho Nguyen" userId="deeb3502671987d1" providerId="LiveId" clId="{DEBCB4C7-98A5-4D8C-974C-B694513864C9}" dt="2021-11-14T03:12:14.464" v="1631" actId="478"/>
          <ac:spMkLst>
            <pc:docMk/>
            <pc:sldMk cId="3910374400" sldId="274"/>
            <ac:spMk id="25" creationId="{2FE6FC75-D6CE-4397-8CD8-E436A539DFFC}"/>
          </ac:spMkLst>
        </pc:spChg>
        <pc:spChg chg="mod">
          <ac:chgData name="Tho Nguyen" userId="deeb3502671987d1" providerId="LiveId" clId="{DEBCB4C7-98A5-4D8C-974C-B694513864C9}" dt="2021-11-14T03:10:39.547" v="1503" actId="20577"/>
          <ac:spMkLst>
            <pc:docMk/>
            <pc:sldMk cId="3910374400" sldId="274"/>
            <ac:spMk id="26" creationId="{36A2E748-9668-41AB-BB63-0D7536961F00}"/>
          </ac:spMkLst>
        </pc:spChg>
        <pc:spChg chg="mod">
          <ac:chgData name="Tho Nguyen" userId="deeb3502671987d1" providerId="LiveId" clId="{DEBCB4C7-98A5-4D8C-974C-B694513864C9}" dt="2021-11-14T03:11:36.437" v="1618" actId="14100"/>
          <ac:spMkLst>
            <pc:docMk/>
            <pc:sldMk cId="3910374400" sldId="274"/>
            <ac:spMk id="27" creationId="{DAD4D965-F336-4DEF-AD53-746EF96C5CAD}"/>
          </ac:spMkLst>
        </pc:spChg>
        <pc:spChg chg="mod">
          <ac:chgData name="Tho Nguyen" userId="deeb3502671987d1" providerId="LiveId" clId="{DEBCB4C7-98A5-4D8C-974C-B694513864C9}" dt="2021-11-14T03:12:09.828" v="1630" actId="20577"/>
          <ac:spMkLst>
            <pc:docMk/>
            <pc:sldMk cId="3910374400" sldId="274"/>
            <ac:spMk id="28" creationId="{6377416F-FEC0-445A-8D87-DF54EE07978C}"/>
          </ac:spMkLst>
        </pc:spChg>
        <pc:spChg chg="mod">
          <ac:chgData name="Tho Nguyen" userId="deeb3502671987d1" providerId="LiveId" clId="{DEBCB4C7-98A5-4D8C-974C-B694513864C9}" dt="2021-11-14T03:12:55.690" v="1670" actId="164"/>
          <ac:spMkLst>
            <pc:docMk/>
            <pc:sldMk cId="3910374400" sldId="274"/>
            <ac:spMk id="29" creationId="{A0CA986D-FA92-4D67-9967-C883BEEB0768}"/>
          </ac:spMkLst>
        </pc:spChg>
        <pc:spChg chg="mod">
          <ac:chgData name="Tho Nguyen" userId="deeb3502671987d1" providerId="LiveId" clId="{DEBCB4C7-98A5-4D8C-974C-B694513864C9}" dt="2021-11-14T03:13:16.414" v="1676" actId="6549"/>
          <ac:spMkLst>
            <pc:docMk/>
            <pc:sldMk cId="3910374400" sldId="274"/>
            <ac:spMk id="30" creationId="{1012E303-B879-474F-8C78-5C406F0D22E1}"/>
          </ac:spMkLst>
        </pc:spChg>
        <pc:spChg chg="mod">
          <ac:chgData name="Tho Nguyen" userId="deeb3502671987d1" providerId="LiveId" clId="{DEBCB4C7-98A5-4D8C-974C-B694513864C9}" dt="2021-11-14T03:14:09.745" v="1679" actId="2711"/>
          <ac:spMkLst>
            <pc:docMk/>
            <pc:sldMk cId="3910374400" sldId="274"/>
            <ac:spMk id="31" creationId="{3AB204EB-F1AD-4702-BD5A-0B546BC20255}"/>
          </ac:spMkLst>
        </pc:spChg>
        <pc:spChg chg="mod">
          <ac:chgData name="Tho Nguyen" userId="deeb3502671987d1" providerId="LiveId" clId="{DEBCB4C7-98A5-4D8C-974C-B694513864C9}" dt="2021-11-14T03:14:24.700" v="1764" actId="20577"/>
          <ac:spMkLst>
            <pc:docMk/>
            <pc:sldMk cId="3910374400" sldId="274"/>
            <ac:spMk id="32" creationId="{9D4F6F0D-23BC-4948-8F5C-B4117D7C946C}"/>
          </ac:spMkLst>
        </pc:spChg>
        <pc:grpChg chg="mod">
          <ac:chgData name="Tho Nguyen" userId="deeb3502671987d1" providerId="LiveId" clId="{DEBCB4C7-98A5-4D8C-974C-B694513864C9}" dt="2021-11-14T03:11:40.052" v="1619" actId="1076"/>
          <ac:grpSpMkLst>
            <pc:docMk/>
            <pc:sldMk cId="3910374400" sldId="274"/>
            <ac:grpSpMk id="3" creationId="{F87D5017-9C52-4254-AC86-E2C6BC111308}"/>
          </ac:grpSpMkLst>
        </pc:grpChg>
        <pc:grpChg chg="add mod">
          <ac:chgData name="Tho Nguyen" userId="deeb3502671987d1" providerId="LiveId" clId="{DEBCB4C7-98A5-4D8C-974C-B694513864C9}" dt="2021-11-14T03:12:55.690" v="1670" actId="164"/>
          <ac:grpSpMkLst>
            <pc:docMk/>
            <pc:sldMk cId="3910374400" sldId="274"/>
            <ac:grpSpMk id="4" creationId="{A1E552BE-F0B8-4F50-8CBD-C2884F8F2CAB}"/>
          </ac:grpSpMkLst>
        </pc:grpChg>
        <pc:cxnChg chg="mod">
          <ac:chgData name="Tho Nguyen" userId="deeb3502671987d1" providerId="LiveId" clId="{DEBCB4C7-98A5-4D8C-974C-B694513864C9}" dt="2021-11-14T03:11:31.272" v="1617" actId="1037"/>
          <ac:cxnSpMkLst>
            <pc:docMk/>
            <pc:sldMk cId="3910374400" sldId="274"/>
            <ac:cxnSpMk id="17" creationId="{47DE46CD-6E60-457E-B518-C6727A02B3EA}"/>
          </ac:cxnSpMkLst>
        </pc:cxnChg>
        <pc:cxnChg chg="add mod">
          <ac:chgData name="Tho Nguyen" userId="deeb3502671987d1" providerId="LiveId" clId="{DEBCB4C7-98A5-4D8C-974C-B694513864C9}" dt="2021-11-14T03:12:55.690" v="1670" actId="164"/>
          <ac:cxnSpMkLst>
            <pc:docMk/>
            <pc:sldMk cId="3910374400" sldId="274"/>
            <ac:cxnSpMk id="33" creationId="{E35E7F91-C7FB-49D1-9379-CCDD4823E62F}"/>
          </ac:cxnSpMkLst>
        </pc:cxnChg>
      </pc:sldChg>
      <pc:sldChg chg="addSp delSp modSp add mod delAnim modAnim">
        <pc:chgData name="Tho Nguyen" userId="deeb3502671987d1" providerId="LiveId" clId="{DEBCB4C7-98A5-4D8C-974C-B694513864C9}" dt="2021-11-14T04:30:04.200" v="3045" actId="20577"/>
        <pc:sldMkLst>
          <pc:docMk/>
          <pc:sldMk cId="1802521540" sldId="275"/>
        </pc:sldMkLst>
        <pc:spChg chg="del">
          <ac:chgData name="Tho Nguyen" userId="deeb3502671987d1" providerId="LiveId" clId="{DEBCB4C7-98A5-4D8C-974C-B694513864C9}" dt="2021-11-14T03:18:32.454" v="1862" actId="478"/>
          <ac:spMkLst>
            <pc:docMk/>
            <pc:sldMk cId="1802521540" sldId="275"/>
            <ac:spMk id="2" creationId="{4E05A9A6-88F5-4845-BCF9-DC511E499E24}"/>
          </ac:spMkLst>
        </pc:spChg>
        <pc:spChg chg="del">
          <ac:chgData name="Tho Nguyen" userId="deeb3502671987d1" providerId="LiveId" clId="{DEBCB4C7-98A5-4D8C-974C-B694513864C9}" dt="2021-11-14T03:17:50.002" v="1799" actId="478"/>
          <ac:spMkLst>
            <pc:docMk/>
            <pc:sldMk cId="1802521540" sldId="275"/>
            <ac:spMk id="10" creationId="{6CBAB292-D458-43E7-B142-5989828CFB03}"/>
          </ac:spMkLst>
        </pc:spChg>
        <pc:spChg chg="mod">
          <ac:chgData name="Tho Nguyen" userId="deeb3502671987d1" providerId="LiveId" clId="{DEBCB4C7-98A5-4D8C-974C-B694513864C9}" dt="2021-11-14T03:18:26.097" v="1860" actId="20577"/>
          <ac:spMkLst>
            <pc:docMk/>
            <pc:sldMk cId="1802521540" sldId="275"/>
            <ac:spMk id="13" creationId="{34370090-815B-42F1-9BDC-2A99CBDD1238}"/>
          </ac:spMkLst>
        </pc:spChg>
        <pc:spChg chg="del mod">
          <ac:chgData name="Tho Nguyen" userId="deeb3502671987d1" providerId="LiveId" clId="{DEBCB4C7-98A5-4D8C-974C-B694513864C9}" dt="2021-11-14T03:18:38.190" v="1866" actId="478"/>
          <ac:spMkLst>
            <pc:docMk/>
            <pc:sldMk cId="1802521540" sldId="275"/>
            <ac:spMk id="22" creationId="{728AFFB7-2452-4198-8C85-9D5003B537C2}"/>
          </ac:spMkLst>
        </pc:spChg>
        <pc:spChg chg="del mod">
          <ac:chgData name="Tho Nguyen" userId="deeb3502671987d1" providerId="LiveId" clId="{DEBCB4C7-98A5-4D8C-974C-B694513864C9}" dt="2021-11-14T03:18:38.190" v="1866" actId="478"/>
          <ac:spMkLst>
            <pc:docMk/>
            <pc:sldMk cId="1802521540" sldId="275"/>
            <ac:spMk id="23" creationId="{AAEF25CF-00B0-4A9E-A367-6B81560282DB}"/>
          </ac:spMkLst>
        </pc:spChg>
        <pc:spChg chg="del mod">
          <ac:chgData name="Tho Nguyen" userId="deeb3502671987d1" providerId="LiveId" clId="{DEBCB4C7-98A5-4D8C-974C-B694513864C9}" dt="2021-11-14T03:18:38.190" v="1866" actId="478"/>
          <ac:spMkLst>
            <pc:docMk/>
            <pc:sldMk cId="1802521540" sldId="275"/>
            <ac:spMk id="24" creationId="{BAB9C245-ED0D-4807-9573-305034AB4003}"/>
          </ac:spMkLst>
        </pc:spChg>
        <pc:spChg chg="add mod">
          <ac:chgData name="Tho Nguyen" userId="deeb3502671987d1" providerId="LiveId" clId="{DEBCB4C7-98A5-4D8C-974C-B694513864C9}" dt="2021-11-14T03:18:30.652" v="1861" actId="207"/>
          <ac:spMkLst>
            <pc:docMk/>
            <pc:sldMk cId="1802521540" sldId="275"/>
            <ac:spMk id="25" creationId="{CD0881E5-70C8-4B47-BFF0-E3F7D1D5A509}"/>
          </ac:spMkLst>
        </pc:spChg>
        <pc:spChg chg="del mod">
          <ac:chgData name="Tho Nguyen" userId="deeb3502671987d1" providerId="LiveId" clId="{DEBCB4C7-98A5-4D8C-974C-B694513864C9}" dt="2021-11-14T03:18:38.190" v="1866" actId="478"/>
          <ac:spMkLst>
            <pc:docMk/>
            <pc:sldMk cId="1802521540" sldId="275"/>
            <ac:spMk id="26" creationId="{36A2E748-9668-41AB-BB63-0D7536961F00}"/>
          </ac:spMkLst>
        </pc:spChg>
        <pc:spChg chg="del">
          <ac:chgData name="Tho Nguyen" userId="deeb3502671987d1" providerId="LiveId" clId="{DEBCB4C7-98A5-4D8C-974C-B694513864C9}" dt="2021-11-14T03:18:40.646" v="1867" actId="478"/>
          <ac:spMkLst>
            <pc:docMk/>
            <pc:sldMk cId="1802521540" sldId="275"/>
            <ac:spMk id="28" creationId="{6377416F-FEC0-445A-8D87-DF54EE07978C}"/>
          </ac:spMkLst>
        </pc:spChg>
        <pc:spChg chg="del">
          <ac:chgData name="Tho Nguyen" userId="deeb3502671987d1" providerId="LiveId" clId="{DEBCB4C7-98A5-4D8C-974C-B694513864C9}" dt="2021-11-14T03:18:38.190" v="1866" actId="478"/>
          <ac:spMkLst>
            <pc:docMk/>
            <pc:sldMk cId="1802521540" sldId="275"/>
            <ac:spMk id="30" creationId="{1012E303-B879-474F-8C78-5C406F0D22E1}"/>
          </ac:spMkLst>
        </pc:spChg>
        <pc:spChg chg="del mod">
          <ac:chgData name="Tho Nguyen" userId="deeb3502671987d1" providerId="LiveId" clId="{DEBCB4C7-98A5-4D8C-974C-B694513864C9}" dt="2021-11-14T03:19:11.775" v="1872" actId="478"/>
          <ac:spMkLst>
            <pc:docMk/>
            <pc:sldMk cId="1802521540" sldId="275"/>
            <ac:spMk id="31" creationId="{3AB204EB-F1AD-4702-BD5A-0B546BC20255}"/>
          </ac:spMkLst>
        </pc:spChg>
        <pc:spChg chg="del">
          <ac:chgData name="Tho Nguyen" userId="deeb3502671987d1" providerId="LiveId" clId="{DEBCB4C7-98A5-4D8C-974C-B694513864C9}" dt="2021-11-14T03:19:15.793" v="1873" actId="478"/>
          <ac:spMkLst>
            <pc:docMk/>
            <pc:sldMk cId="1802521540" sldId="275"/>
            <ac:spMk id="32" creationId="{9D4F6F0D-23BC-4948-8F5C-B4117D7C946C}"/>
          </ac:spMkLst>
        </pc:spChg>
        <pc:grpChg chg="del mod">
          <ac:chgData name="Tho Nguyen" userId="deeb3502671987d1" providerId="LiveId" clId="{DEBCB4C7-98A5-4D8C-974C-B694513864C9}" dt="2021-11-14T03:18:38.190" v="1866" actId="478"/>
          <ac:grpSpMkLst>
            <pc:docMk/>
            <pc:sldMk cId="1802521540" sldId="275"/>
            <ac:grpSpMk id="3" creationId="{F87D5017-9C52-4254-AC86-E2C6BC111308}"/>
          </ac:grpSpMkLst>
        </pc:grpChg>
        <pc:grpChg chg="del">
          <ac:chgData name="Tho Nguyen" userId="deeb3502671987d1" providerId="LiveId" clId="{DEBCB4C7-98A5-4D8C-974C-B694513864C9}" dt="2021-11-14T03:18:38.190" v="1866" actId="478"/>
          <ac:grpSpMkLst>
            <pc:docMk/>
            <pc:sldMk cId="1802521540" sldId="275"/>
            <ac:grpSpMk id="4" creationId="{A1E552BE-F0B8-4F50-8CBD-C2884F8F2CAB}"/>
          </ac:grpSpMkLst>
        </pc:grpChg>
        <pc:graphicFrameChg chg="add mod modGraphic">
          <ac:chgData name="Tho Nguyen" userId="deeb3502671987d1" providerId="LiveId" clId="{DEBCB4C7-98A5-4D8C-974C-B694513864C9}" dt="2021-11-14T04:30:04.200" v="3045" actId="20577"/>
          <ac:graphicFrameMkLst>
            <pc:docMk/>
            <pc:sldMk cId="1802521540" sldId="275"/>
            <ac:graphicFrameMk id="6" creationId="{B636A934-3198-4A07-A205-0DDE5D22C6F2}"/>
          </ac:graphicFrameMkLst>
        </pc:graphicFrameChg>
        <pc:graphicFrameChg chg="del">
          <ac:chgData name="Tho Nguyen" userId="deeb3502671987d1" providerId="LiveId" clId="{DEBCB4C7-98A5-4D8C-974C-B694513864C9}" dt="2021-11-14T03:17:58.667" v="1800" actId="478"/>
          <ac:graphicFrameMkLst>
            <pc:docMk/>
            <pc:sldMk cId="1802521540" sldId="275"/>
            <ac:graphicFrameMk id="21" creationId="{21A08DE2-588D-4A55-89D5-34B263087C93}"/>
          </ac:graphicFrameMkLst>
        </pc:graphicFrameChg>
      </pc:sldChg>
      <pc:sldChg chg="addSp delSp modSp add mod delAnim modAnim">
        <pc:chgData name="Tho Nguyen" userId="deeb3502671987d1" providerId="LiveId" clId="{DEBCB4C7-98A5-4D8C-974C-B694513864C9}" dt="2021-11-14T04:20:41.878" v="3019" actId="1036"/>
        <pc:sldMkLst>
          <pc:docMk/>
          <pc:sldMk cId="3844006608" sldId="276"/>
        </pc:sldMkLst>
        <pc:spChg chg="add mod">
          <ac:chgData name="Tho Nguyen" userId="deeb3502671987d1" providerId="LiveId" clId="{DEBCB4C7-98A5-4D8C-974C-B694513864C9}" dt="2021-11-14T03:39:41.424" v="2155" actId="164"/>
          <ac:spMkLst>
            <pc:docMk/>
            <pc:sldMk cId="3844006608" sldId="276"/>
            <ac:spMk id="2" creationId="{88314F18-EF69-4853-AF8C-96FA930750CB}"/>
          </ac:spMkLst>
        </pc:spChg>
        <pc:spChg chg="add mod">
          <ac:chgData name="Tho Nguyen" userId="deeb3502671987d1" providerId="LiveId" clId="{DEBCB4C7-98A5-4D8C-974C-B694513864C9}" dt="2021-11-14T03:39:41.424" v="2155" actId="164"/>
          <ac:spMkLst>
            <pc:docMk/>
            <pc:sldMk cId="3844006608" sldId="276"/>
            <ac:spMk id="3" creationId="{BC4263BF-70AA-4B7E-BAF1-4AA926224769}"/>
          </ac:spMkLst>
        </pc:spChg>
        <pc:spChg chg="add mod">
          <ac:chgData name="Tho Nguyen" userId="deeb3502671987d1" providerId="LiveId" clId="{DEBCB4C7-98A5-4D8C-974C-B694513864C9}" dt="2021-11-14T03:41:05.162" v="2183" actId="1036"/>
          <ac:spMkLst>
            <pc:docMk/>
            <pc:sldMk cId="3844006608" sldId="276"/>
            <ac:spMk id="7" creationId="{0D4A3759-E236-4AFD-B2D6-E8869F0BDBC0}"/>
          </ac:spMkLst>
        </pc:spChg>
        <pc:spChg chg="add del">
          <ac:chgData name="Tho Nguyen" userId="deeb3502671987d1" providerId="LiveId" clId="{DEBCB4C7-98A5-4D8C-974C-B694513864C9}" dt="2021-11-14T03:44:00.065" v="2190" actId="478"/>
          <ac:spMkLst>
            <pc:docMk/>
            <pc:sldMk cId="3844006608" sldId="276"/>
            <ac:spMk id="10" creationId="{A3F28825-7126-4B20-B3C6-9F733B89F446}"/>
          </ac:spMkLst>
        </pc:spChg>
        <pc:spChg chg="add mod">
          <ac:chgData name="Tho Nguyen" userId="deeb3502671987d1" providerId="LiveId" clId="{DEBCB4C7-98A5-4D8C-974C-B694513864C9}" dt="2021-11-14T03:44:18.035" v="2199" actId="208"/>
          <ac:spMkLst>
            <pc:docMk/>
            <pc:sldMk cId="3844006608" sldId="276"/>
            <ac:spMk id="11" creationId="{4AB48DC4-2E12-4F6B-B2A7-0B8C8698CF43}"/>
          </ac:spMkLst>
        </pc:spChg>
        <pc:spChg chg="add mod">
          <ac:chgData name="Tho Nguyen" userId="deeb3502671987d1" providerId="LiveId" clId="{DEBCB4C7-98A5-4D8C-974C-B694513864C9}" dt="2021-11-14T03:46:31.612" v="2265" actId="20577"/>
          <ac:spMkLst>
            <pc:docMk/>
            <pc:sldMk cId="3844006608" sldId="276"/>
            <ac:spMk id="14" creationId="{E16AA4D3-649D-4E7C-A135-618D468C6054}"/>
          </ac:spMkLst>
        </pc:spChg>
        <pc:spChg chg="mod">
          <ac:chgData name="Tho Nguyen" userId="deeb3502671987d1" providerId="LiveId" clId="{DEBCB4C7-98A5-4D8C-974C-B694513864C9}" dt="2021-11-14T03:44:47.997" v="2204"/>
          <ac:spMkLst>
            <pc:docMk/>
            <pc:sldMk cId="3844006608" sldId="276"/>
            <ac:spMk id="16" creationId="{D036C6D1-550C-4DD7-B48B-B2BA59420EA1}"/>
          </ac:spMkLst>
        </pc:spChg>
        <pc:spChg chg="mod">
          <ac:chgData name="Tho Nguyen" userId="deeb3502671987d1" providerId="LiveId" clId="{DEBCB4C7-98A5-4D8C-974C-B694513864C9}" dt="2021-11-14T03:45:04.961" v="2249" actId="20577"/>
          <ac:spMkLst>
            <pc:docMk/>
            <pc:sldMk cId="3844006608" sldId="276"/>
            <ac:spMk id="17" creationId="{9D486B44-74A5-4E6A-AB1D-380C5EA7000A}"/>
          </ac:spMkLst>
        </pc:spChg>
        <pc:spChg chg="add mod">
          <ac:chgData name="Tho Nguyen" userId="deeb3502671987d1" providerId="LiveId" clId="{DEBCB4C7-98A5-4D8C-974C-B694513864C9}" dt="2021-11-14T03:46:57.400" v="2278" actId="1035"/>
          <ac:spMkLst>
            <pc:docMk/>
            <pc:sldMk cId="3844006608" sldId="276"/>
            <ac:spMk id="19" creationId="{8CC16B56-2363-4677-8A8E-2EA444A10BF6}"/>
          </ac:spMkLst>
        </pc:spChg>
        <pc:spChg chg="add del mod">
          <ac:chgData name="Tho Nguyen" userId="deeb3502671987d1" providerId="LiveId" clId="{DEBCB4C7-98A5-4D8C-974C-B694513864C9}" dt="2021-11-14T03:47:03.931" v="2280"/>
          <ac:spMkLst>
            <pc:docMk/>
            <pc:sldMk cId="3844006608" sldId="276"/>
            <ac:spMk id="20" creationId="{D52E9089-5180-4108-ADB0-1F127CCAD3B1}"/>
          </ac:spMkLst>
        </pc:spChg>
        <pc:spChg chg="add mod">
          <ac:chgData name="Tho Nguyen" userId="deeb3502671987d1" providerId="LiveId" clId="{DEBCB4C7-98A5-4D8C-974C-B694513864C9}" dt="2021-11-14T03:51:54.669" v="2426" actId="14100"/>
          <ac:spMkLst>
            <pc:docMk/>
            <pc:sldMk cId="3844006608" sldId="276"/>
            <ac:spMk id="21" creationId="{B19DDFAA-08D8-4F7A-8FD7-56A744097C3D}"/>
          </ac:spMkLst>
        </pc:spChg>
        <pc:spChg chg="mod">
          <ac:chgData name="Tho Nguyen" userId="deeb3502671987d1" providerId="LiveId" clId="{DEBCB4C7-98A5-4D8C-974C-B694513864C9}" dt="2021-11-14T03:47:06.933" v="2281"/>
          <ac:spMkLst>
            <pc:docMk/>
            <pc:sldMk cId="3844006608" sldId="276"/>
            <ac:spMk id="23" creationId="{6345BE18-39B5-4E73-985A-B2986F75B511}"/>
          </ac:spMkLst>
        </pc:spChg>
        <pc:spChg chg="mod">
          <ac:chgData name="Tho Nguyen" userId="deeb3502671987d1" providerId="LiveId" clId="{DEBCB4C7-98A5-4D8C-974C-B694513864C9}" dt="2021-11-14T03:47:28.853" v="2329" actId="20577"/>
          <ac:spMkLst>
            <pc:docMk/>
            <pc:sldMk cId="3844006608" sldId="276"/>
            <ac:spMk id="24" creationId="{9560193E-24BF-4862-BDAA-BE3763BD5C29}"/>
          </ac:spMkLst>
        </pc:spChg>
        <pc:spChg chg="mod">
          <ac:chgData name="Tho Nguyen" userId="deeb3502671987d1" providerId="LiveId" clId="{DEBCB4C7-98A5-4D8C-974C-B694513864C9}" dt="2021-11-14T03:27:27.424" v="2135" actId="20577"/>
          <ac:spMkLst>
            <pc:docMk/>
            <pc:sldMk cId="3844006608" sldId="276"/>
            <ac:spMk id="25" creationId="{CD0881E5-70C8-4B47-BFF0-E3F7D1D5A509}"/>
          </ac:spMkLst>
        </pc:spChg>
        <pc:spChg chg="add mod">
          <ac:chgData name="Tho Nguyen" userId="deeb3502671987d1" providerId="LiveId" clId="{DEBCB4C7-98A5-4D8C-974C-B694513864C9}" dt="2021-11-14T03:52:22.183" v="2429" actId="1076"/>
          <ac:spMkLst>
            <pc:docMk/>
            <pc:sldMk cId="3844006608" sldId="276"/>
            <ac:spMk id="27" creationId="{E28E194D-BCFC-45D1-AF12-046FB5AC3B44}"/>
          </ac:spMkLst>
        </pc:spChg>
        <pc:spChg chg="add mod">
          <ac:chgData name="Tho Nguyen" userId="deeb3502671987d1" providerId="LiveId" clId="{DEBCB4C7-98A5-4D8C-974C-B694513864C9}" dt="2021-11-14T04:19:59.660" v="3003" actId="207"/>
          <ac:spMkLst>
            <pc:docMk/>
            <pc:sldMk cId="3844006608" sldId="276"/>
            <ac:spMk id="28" creationId="{065C774B-579F-4AD9-A983-3E1B11479150}"/>
          </ac:spMkLst>
        </pc:spChg>
        <pc:spChg chg="mod">
          <ac:chgData name="Tho Nguyen" userId="deeb3502671987d1" providerId="LiveId" clId="{DEBCB4C7-98A5-4D8C-974C-B694513864C9}" dt="2021-11-14T04:20:04.147" v="3004"/>
          <ac:spMkLst>
            <pc:docMk/>
            <pc:sldMk cId="3844006608" sldId="276"/>
            <ac:spMk id="30" creationId="{2B708EE5-9CE6-43BC-8858-8BBC5DEEE904}"/>
          </ac:spMkLst>
        </pc:spChg>
        <pc:spChg chg="mod">
          <ac:chgData name="Tho Nguyen" userId="deeb3502671987d1" providerId="LiveId" clId="{DEBCB4C7-98A5-4D8C-974C-B694513864C9}" dt="2021-11-14T04:20:11.828" v="3007" actId="20577"/>
          <ac:spMkLst>
            <pc:docMk/>
            <pc:sldMk cId="3844006608" sldId="276"/>
            <ac:spMk id="31" creationId="{AFD317DD-8741-4F40-BEB9-D86C3B038A58}"/>
          </ac:spMkLst>
        </pc:spChg>
        <pc:spChg chg="add mod">
          <ac:chgData name="Tho Nguyen" userId="deeb3502671987d1" providerId="LiveId" clId="{DEBCB4C7-98A5-4D8C-974C-B694513864C9}" dt="2021-11-14T04:20:41.878" v="3019" actId="1036"/>
          <ac:spMkLst>
            <pc:docMk/>
            <pc:sldMk cId="3844006608" sldId="276"/>
            <ac:spMk id="32" creationId="{A9560478-9125-4AF7-8D0B-06AEF2FF6265}"/>
          </ac:spMkLst>
        </pc:spChg>
        <pc:grpChg chg="add mod">
          <ac:chgData name="Tho Nguyen" userId="deeb3502671987d1" providerId="LiveId" clId="{DEBCB4C7-98A5-4D8C-974C-B694513864C9}" dt="2021-11-14T03:39:51.146" v="2157" actId="1076"/>
          <ac:grpSpMkLst>
            <pc:docMk/>
            <pc:sldMk cId="3844006608" sldId="276"/>
            <ac:grpSpMk id="4" creationId="{A29C0C6E-A3F4-4499-B8F6-B0B3320CFF8F}"/>
          </ac:grpSpMkLst>
        </pc:grpChg>
        <pc:grpChg chg="add mod">
          <ac:chgData name="Tho Nguyen" userId="deeb3502671987d1" providerId="LiveId" clId="{DEBCB4C7-98A5-4D8C-974C-B694513864C9}" dt="2021-11-14T03:45:01.505" v="2247" actId="1036"/>
          <ac:grpSpMkLst>
            <pc:docMk/>
            <pc:sldMk cId="3844006608" sldId="276"/>
            <ac:grpSpMk id="15" creationId="{61AE0BA5-1810-4E62-82FE-0ECE9F04ECED}"/>
          </ac:grpSpMkLst>
        </pc:grpChg>
        <pc:grpChg chg="add mod">
          <ac:chgData name="Tho Nguyen" userId="deeb3502671987d1" providerId="LiveId" clId="{DEBCB4C7-98A5-4D8C-974C-B694513864C9}" dt="2021-11-14T03:47:19.078" v="2325" actId="1036"/>
          <ac:grpSpMkLst>
            <pc:docMk/>
            <pc:sldMk cId="3844006608" sldId="276"/>
            <ac:grpSpMk id="22" creationId="{55814DD5-28BE-4967-8E0F-BC84A541E30E}"/>
          </ac:grpSpMkLst>
        </pc:grpChg>
        <pc:grpChg chg="add mod">
          <ac:chgData name="Tho Nguyen" userId="deeb3502671987d1" providerId="LiveId" clId="{DEBCB4C7-98A5-4D8C-974C-B694513864C9}" dt="2021-11-14T04:20:09.888" v="3005" actId="1076"/>
          <ac:grpSpMkLst>
            <pc:docMk/>
            <pc:sldMk cId="3844006608" sldId="276"/>
            <ac:grpSpMk id="29" creationId="{28FE763C-6C89-472C-B612-88AB3F3BBC2C}"/>
          </ac:grpSpMkLst>
        </pc:grpChg>
        <pc:graphicFrameChg chg="del mod">
          <ac:chgData name="Tho Nguyen" userId="deeb3502671987d1" providerId="LiveId" clId="{DEBCB4C7-98A5-4D8C-974C-B694513864C9}" dt="2021-11-14T03:27:36.929" v="2137" actId="478"/>
          <ac:graphicFrameMkLst>
            <pc:docMk/>
            <pc:sldMk cId="3844006608" sldId="276"/>
            <ac:graphicFrameMk id="6" creationId="{B636A934-3198-4A07-A205-0DDE5D22C6F2}"/>
          </ac:graphicFrameMkLst>
        </pc:graphicFrameChg>
        <pc:cxnChg chg="add del mod">
          <ac:chgData name="Tho Nguyen" userId="deeb3502671987d1" providerId="LiveId" clId="{DEBCB4C7-98A5-4D8C-974C-B694513864C9}" dt="2021-11-14T04:00:24.860" v="2521" actId="478"/>
          <ac:cxnSpMkLst>
            <pc:docMk/>
            <pc:sldMk cId="3844006608" sldId="276"/>
            <ac:cxnSpMk id="9" creationId="{E09F284D-ADFD-4B9C-B381-940995330BC8}"/>
          </ac:cxnSpMkLst>
        </pc:cxnChg>
        <pc:cxnChg chg="add del mod">
          <ac:chgData name="Tho Nguyen" userId="deeb3502671987d1" providerId="LiveId" clId="{DEBCB4C7-98A5-4D8C-974C-B694513864C9}" dt="2021-11-14T04:00:25.860" v="2522" actId="478"/>
          <ac:cxnSpMkLst>
            <pc:docMk/>
            <pc:sldMk cId="3844006608" sldId="276"/>
            <ac:cxnSpMk id="18" creationId="{DFEC913A-5CF7-4B36-88F4-5EDD5B527E5C}"/>
          </ac:cxnSpMkLst>
        </pc:cxnChg>
        <pc:cxnChg chg="add del mod">
          <ac:chgData name="Tho Nguyen" userId="deeb3502671987d1" providerId="LiveId" clId="{DEBCB4C7-98A5-4D8C-974C-B694513864C9}" dt="2021-11-14T04:00:27.157" v="2523" actId="478"/>
          <ac:cxnSpMkLst>
            <pc:docMk/>
            <pc:sldMk cId="3844006608" sldId="276"/>
            <ac:cxnSpMk id="26" creationId="{918FB781-AFE2-4513-A233-B56957302FF1}"/>
          </ac:cxnSpMkLst>
        </pc:cxnChg>
      </pc:sldChg>
      <pc:sldChg chg="add modAnim">
        <pc:chgData name="Tho Nguyen" userId="deeb3502671987d1" providerId="LiveId" clId="{DEBCB4C7-98A5-4D8C-974C-B694513864C9}" dt="2021-11-14T03:50:40.766" v="2394"/>
        <pc:sldMkLst>
          <pc:docMk/>
          <pc:sldMk cId="4072661396" sldId="277"/>
        </pc:sldMkLst>
      </pc:sldChg>
      <pc:sldChg chg="addSp delSp modSp add mod delAnim modAnim">
        <pc:chgData name="Tho Nguyen" userId="deeb3502671987d1" providerId="LiveId" clId="{DEBCB4C7-98A5-4D8C-974C-B694513864C9}" dt="2021-11-14T04:20:56.079" v="3021" actId="20577"/>
        <pc:sldMkLst>
          <pc:docMk/>
          <pc:sldMk cId="3183751637" sldId="278"/>
        </pc:sldMkLst>
        <pc:spChg chg="mod">
          <ac:chgData name="Tho Nguyen" userId="deeb3502671987d1" providerId="LiveId" clId="{DEBCB4C7-98A5-4D8C-974C-B694513864C9}" dt="2021-11-14T04:20:56.079" v="3021" actId="20577"/>
          <ac:spMkLst>
            <pc:docMk/>
            <pc:sldMk cId="3183751637" sldId="278"/>
            <ac:spMk id="3" creationId="{BC4263BF-70AA-4B7E-BAF1-4AA926224769}"/>
          </ac:spMkLst>
        </pc:spChg>
        <pc:spChg chg="mod">
          <ac:chgData name="Tho Nguyen" userId="deeb3502671987d1" providerId="LiveId" clId="{DEBCB4C7-98A5-4D8C-974C-B694513864C9}" dt="2021-11-14T03:55:57.918" v="2517" actId="2711"/>
          <ac:spMkLst>
            <pc:docMk/>
            <pc:sldMk cId="3183751637" sldId="278"/>
            <ac:spMk id="7" creationId="{0D4A3759-E236-4AFD-B2D6-E8869F0BDBC0}"/>
          </ac:spMkLst>
        </pc:spChg>
        <pc:spChg chg="add del mod">
          <ac:chgData name="Tho Nguyen" userId="deeb3502671987d1" providerId="LiveId" clId="{DEBCB4C7-98A5-4D8C-974C-B694513864C9}" dt="2021-11-14T04:00:42.236" v="2527"/>
          <ac:spMkLst>
            <pc:docMk/>
            <pc:sldMk cId="3183751637" sldId="278"/>
            <ac:spMk id="8" creationId="{2C8572C0-607F-4161-8EB1-2626557B8DC6}"/>
          </ac:spMkLst>
        </pc:spChg>
        <pc:spChg chg="mod">
          <ac:chgData name="Tho Nguyen" userId="deeb3502671987d1" providerId="LiveId" clId="{DEBCB4C7-98A5-4D8C-974C-B694513864C9}" dt="2021-11-14T04:01:57.808" v="2592" actId="1076"/>
          <ac:spMkLst>
            <pc:docMk/>
            <pc:sldMk cId="3183751637" sldId="278"/>
            <ac:spMk id="11" creationId="{4AB48DC4-2E12-4F6B-B2A7-0B8C8698CF43}"/>
          </ac:spMkLst>
        </pc:spChg>
        <pc:spChg chg="mod">
          <ac:chgData name="Tho Nguyen" userId="deeb3502671987d1" providerId="LiveId" clId="{DEBCB4C7-98A5-4D8C-974C-B694513864C9}" dt="2021-11-14T03:54:08.179" v="2500" actId="14100"/>
          <ac:spMkLst>
            <pc:docMk/>
            <pc:sldMk cId="3183751637" sldId="278"/>
            <ac:spMk id="13" creationId="{34370090-815B-42F1-9BDC-2A99CBDD1238}"/>
          </ac:spMkLst>
        </pc:spChg>
        <pc:spChg chg="del">
          <ac:chgData name="Tho Nguyen" userId="deeb3502671987d1" providerId="LiveId" clId="{DEBCB4C7-98A5-4D8C-974C-B694513864C9}" dt="2021-11-14T03:55:23.840" v="2507" actId="478"/>
          <ac:spMkLst>
            <pc:docMk/>
            <pc:sldMk cId="3183751637" sldId="278"/>
            <ac:spMk id="14" creationId="{E16AA4D3-649D-4E7C-A135-618D468C6054}"/>
          </ac:spMkLst>
        </pc:spChg>
        <pc:spChg chg="del">
          <ac:chgData name="Tho Nguyen" userId="deeb3502671987d1" providerId="LiveId" clId="{DEBCB4C7-98A5-4D8C-974C-B694513864C9}" dt="2021-11-14T03:55:31.277" v="2509" actId="478"/>
          <ac:spMkLst>
            <pc:docMk/>
            <pc:sldMk cId="3183751637" sldId="278"/>
            <ac:spMk id="19" creationId="{8CC16B56-2363-4677-8A8E-2EA444A10BF6}"/>
          </ac:spMkLst>
        </pc:spChg>
        <pc:spChg chg="del">
          <ac:chgData name="Tho Nguyen" userId="deeb3502671987d1" providerId="LiveId" clId="{DEBCB4C7-98A5-4D8C-974C-B694513864C9}" dt="2021-11-14T03:55:23.840" v="2507" actId="478"/>
          <ac:spMkLst>
            <pc:docMk/>
            <pc:sldMk cId="3183751637" sldId="278"/>
            <ac:spMk id="21" creationId="{B19DDFAA-08D8-4F7A-8FD7-56A744097C3D}"/>
          </ac:spMkLst>
        </pc:spChg>
        <pc:spChg chg="del">
          <ac:chgData name="Tho Nguyen" userId="deeb3502671987d1" providerId="LiveId" clId="{DEBCB4C7-98A5-4D8C-974C-B694513864C9}" dt="2021-11-14T03:55:31.277" v="2509" actId="478"/>
          <ac:spMkLst>
            <pc:docMk/>
            <pc:sldMk cId="3183751637" sldId="278"/>
            <ac:spMk id="27" creationId="{E28E194D-BCFC-45D1-AF12-046FB5AC3B44}"/>
          </ac:spMkLst>
        </pc:spChg>
        <pc:spChg chg="add mod">
          <ac:chgData name="Tho Nguyen" userId="deeb3502671987d1" providerId="LiveId" clId="{DEBCB4C7-98A5-4D8C-974C-B694513864C9}" dt="2021-11-14T04:02:14.442" v="2598" actId="1076"/>
          <ac:spMkLst>
            <pc:docMk/>
            <pc:sldMk cId="3183751637" sldId="278"/>
            <ac:spMk id="28" creationId="{5926AB98-0179-439D-AA15-29AEEE39E4CA}"/>
          </ac:spMkLst>
        </pc:spChg>
        <pc:spChg chg="add mod">
          <ac:chgData name="Tho Nguyen" userId="deeb3502671987d1" providerId="LiveId" clId="{DEBCB4C7-98A5-4D8C-974C-B694513864C9}" dt="2021-11-14T04:02:20.449" v="2600" actId="1076"/>
          <ac:spMkLst>
            <pc:docMk/>
            <pc:sldMk cId="3183751637" sldId="278"/>
            <ac:spMk id="29" creationId="{1506C724-D062-4406-A1B9-BE0165F3C59F}"/>
          </ac:spMkLst>
        </pc:spChg>
        <pc:grpChg chg="del mod">
          <ac:chgData name="Tho Nguyen" userId="deeb3502671987d1" providerId="LiveId" clId="{DEBCB4C7-98A5-4D8C-974C-B694513864C9}" dt="2021-11-14T03:55:33.794" v="2511" actId="478"/>
          <ac:grpSpMkLst>
            <pc:docMk/>
            <pc:sldMk cId="3183751637" sldId="278"/>
            <ac:grpSpMk id="15" creationId="{61AE0BA5-1810-4E62-82FE-0ECE9F04ECED}"/>
          </ac:grpSpMkLst>
        </pc:grpChg>
        <pc:grpChg chg="del">
          <ac:chgData name="Tho Nguyen" userId="deeb3502671987d1" providerId="LiveId" clId="{DEBCB4C7-98A5-4D8C-974C-B694513864C9}" dt="2021-11-14T03:55:33.794" v="2511" actId="478"/>
          <ac:grpSpMkLst>
            <pc:docMk/>
            <pc:sldMk cId="3183751637" sldId="278"/>
            <ac:grpSpMk id="22" creationId="{55814DD5-28BE-4967-8E0F-BC84A541E30E}"/>
          </ac:grpSpMkLst>
        </pc:grpChg>
        <pc:cxnChg chg="del mod">
          <ac:chgData name="Tho Nguyen" userId="deeb3502671987d1" providerId="LiveId" clId="{DEBCB4C7-98A5-4D8C-974C-B694513864C9}" dt="2021-11-14T04:00:30.958" v="2524" actId="478"/>
          <ac:cxnSpMkLst>
            <pc:docMk/>
            <pc:sldMk cId="3183751637" sldId="278"/>
            <ac:cxnSpMk id="9" creationId="{E09F284D-ADFD-4B9C-B381-940995330BC8}"/>
          </ac:cxnSpMkLst>
        </pc:cxnChg>
        <pc:cxnChg chg="del mod">
          <ac:chgData name="Tho Nguyen" userId="deeb3502671987d1" providerId="LiveId" clId="{DEBCB4C7-98A5-4D8C-974C-B694513864C9}" dt="2021-11-14T03:55:31.277" v="2509" actId="478"/>
          <ac:cxnSpMkLst>
            <pc:docMk/>
            <pc:sldMk cId="3183751637" sldId="278"/>
            <ac:cxnSpMk id="18" creationId="{DFEC913A-5CF7-4B36-88F4-5EDD5B527E5C}"/>
          </ac:cxnSpMkLst>
        </pc:cxnChg>
        <pc:cxnChg chg="del">
          <ac:chgData name="Tho Nguyen" userId="deeb3502671987d1" providerId="LiveId" clId="{DEBCB4C7-98A5-4D8C-974C-B694513864C9}" dt="2021-11-14T03:55:31.277" v="2509" actId="478"/>
          <ac:cxnSpMkLst>
            <pc:docMk/>
            <pc:sldMk cId="3183751637" sldId="278"/>
            <ac:cxnSpMk id="26" creationId="{918FB781-AFE2-4513-A233-B56957302FF1}"/>
          </ac:cxnSpMkLst>
        </pc:cxnChg>
      </pc:sldChg>
      <pc:sldChg chg="addSp modSp add mod modAnim">
        <pc:chgData name="Tho Nguyen" userId="deeb3502671987d1" providerId="LiveId" clId="{DEBCB4C7-98A5-4D8C-974C-B694513864C9}" dt="2021-11-14T04:20:59.564" v="3023" actId="20577"/>
        <pc:sldMkLst>
          <pc:docMk/>
          <pc:sldMk cId="4095415281" sldId="279"/>
        </pc:sldMkLst>
        <pc:spChg chg="mod">
          <ac:chgData name="Tho Nguyen" userId="deeb3502671987d1" providerId="LiveId" clId="{DEBCB4C7-98A5-4D8C-974C-B694513864C9}" dt="2021-11-14T04:20:59.564" v="3023" actId="20577"/>
          <ac:spMkLst>
            <pc:docMk/>
            <pc:sldMk cId="4095415281" sldId="279"/>
            <ac:spMk id="3" creationId="{BC4263BF-70AA-4B7E-BAF1-4AA926224769}"/>
          </ac:spMkLst>
        </pc:spChg>
        <pc:spChg chg="mod">
          <ac:chgData name="Tho Nguyen" userId="deeb3502671987d1" providerId="LiveId" clId="{DEBCB4C7-98A5-4D8C-974C-B694513864C9}" dt="2021-11-14T04:06:06.278" v="2651" actId="20577"/>
          <ac:spMkLst>
            <pc:docMk/>
            <pc:sldMk cId="4095415281" sldId="279"/>
            <ac:spMk id="7" creationId="{0D4A3759-E236-4AFD-B2D6-E8869F0BDBC0}"/>
          </ac:spMkLst>
        </pc:spChg>
        <pc:spChg chg="mod">
          <ac:chgData name="Tho Nguyen" userId="deeb3502671987d1" providerId="LiveId" clId="{DEBCB4C7-98A5-4D8C-974C-B694513864C9}" dt="2021-11-14T04:10:11.368" v="2703" actId="1076"/>
          <ac:spMkLst>
            <pc:docMk/>
            <pc:sldMk cId="4095415281" sldId="279"/>
            <ac:spMk id="11" creationId="{4AB48DC4-2E12-4F6B-B2A7-0B8C8698CF43}"/>
          </ac:spMkLst>
        </pc:spChg>
        <pc:spChg chg="add mod">
          <ac:chgData name="Tho Nguyen" userId="deeb3502671987d1" providerId="LiveId" clId="{DEBCB4C7-98A5-4D8C-974C-B694513864C9}" dt="2021-11-14T04:10:05.085" v="2702" actId="1076"/>
          <ac:spMkLst>
            <pc:docMk/>
            <pc:sldMk cId="4095415281" sldId="279"/>
            <ac:spMk id="12" creationId="{989C5938-7E0F-4E36-84C3-E1B70C481D12}"/>
          </ac:spMkLst>
        </pc:spChg>
        <pc:spChg chg="mod">
          <ac:chgData name="Tho Nguyen" userId="deeb3502671987d1" providerId="LiveId" clId="{DEBCB4C7-98A5-4D8C-974C-B694513864C9}" dt="2021-11-14T04:02:47.859" v="2643" actId="6549"/>
          <ac:spMkLst>
            <pc:docMk/>
            <pc:sldMk cId="4095415281" sldId="279"/>
            <ac:spMk id="13" creationId="{34370090-815B-42F1-9BDC-2A99CBDD1238}"/>
          </ac:spMkLst>
        </pc:spChg>
        <pc:spChg chg="mod">
          <ac:chgData name="Tho Nguyen" userId="deeb3502671987d1" providerId="LiveId" clId="{DEBCB4C7-98A5-4D8C-974C-B694513864C9}" dt="2021-11-14T04:07:48.611" v="2693" actId="14100"/>
          <ac:spMkLst>
            <pc:docMk/>
            <pc:sldMk cId="4095415281" sldId="279"/>
            <ac:spMk id="28" creationId="{5926AB98-0179-439D-AA15-29AEEE39E4CA}"/>
          </ac:spMkLst>
        </pc:spChg>
        <pc:spChg chg="mod">
          <ac:chgData name="Tho Nguyen" userId="deeb3502671987d1" providerId="LiveId" clId="{DEBCB4C7-98A5-4D8C-974C-B694513864C9}" dt="2021-11-14T04:07:00.478" v="2664" actId="1076"/>
          <ac:spMkLst>
            <pc:docMk/>
            <pc:sldMk cId="4095415281" sldId="279"/>
            <ac:spMk id="29" creationId="{1506C724-D062-4406-A1B9-BE0165F3C59F}"/>
          </ac:spMkLst>
        </pc:spChg>
      </pc:sldChg>
      <pc:sldChg chg="modSp add del mod">
        <pc:chgData name="Tho Nguyen" userId="deeb3502671987d1" providerId="LiveId" clId="{DEBCB4C7-98A5-4D8C-974C-B694513864C9}" dt="2021-11-14T04:13:17.203" v="2838" actId="47"/>
        <pc:sldMkLst>
          <pc:docMk/>
          <pc:sldMk cId="1711604891" sldId="280"/>
        </pc:sldMkLst>
        <pc:spChg chg="mod">
          <ac:chgData name="Tho Nguyen" userId="deeb3502671987d1" providerId="LiveId" clId="{DEBCB4C7-98A5-4D8C-974C-B694513864C9}" dt="2021-11-14T04:11:32.382" v="2832" actId="20577"/>
          <ac:spMkLst>
            <pc:docMk/>
            <pc:sldMk cId="1711604891" sldId="280"/>
            <ac:spMk id="3" creationId="{BC4263BF-70AA-4B7E-BAF1-4AA926224769}"/>
          </ac:spMkLst>
        </pc:spChg>
        <pc:spChg chg="mod">
          <ac:chgData name="Tho Nguyen" userId="deeb3502671987d1" providerId="LiveId" clId="{DEBCB4C7-98A5-4D8C-974C-B694513864C9}" dt="2021-11-14T04:12:25.267" v="2837" actId="255"/>
          <ac:spMkLst>
            <pc:docMk/>
            <pc:sldMk cId="1711604891" sldId="280"/>
            <ac:spMk id="7" creationId="{0D4A3759-E236-4AFD-B2D6-E8869F0BDBC0}"/>
          </ac:spMkLst>
        </pc:spChg>
        <pc:spChg chg="mod">
          <ac:chgData name="Tho Nguyen" userId="deeb3502671987d1" providerId="LiveId" clId="{DEBCB4C7-98A5-4D8C-974C-B694513864C9}" dt="2021-11-14T04:12:03.022" v="2834" actId="20577"/>
          <ac:spMkLst>
            <pc:docMk/>
            <pc:sldMk cId="1711604891" sldId="280"/>
            <ac:spMk id="13" creationId="{34370090-815B-42F1-9BDC-2A99CBDD1238}"/>
          </ac:spMkLst>
        </pc:spChg>
      </pc:sldChg>
      <pc:sldChg chg="addSp modSp add mod modAnim">
        <pc:chgData name="Tho Nguyen" userId="deeb3502671987d1" providerId="LiveId" clId="{DEBCB4C7-98A5-4D8C-974C-B694513864C9}" dt="2021-11-14T04:21:04.113" v="3025" actId="20577"/>
        <pc:sldMkLst>
          <pc:docMk/>
          <pc:sldMk cId="4182010347" sldId="280"/>
        </pc:sldMkLst>
        <pc:spChg chg="mod">
          <ac:chgData name="Tho Nguyen" userId="deeb3502671987d1" providerId="LiveId" clId="{DEBCB4C7-98A5-4D8C-974C-B694513864C9}" dt="2021-11-14T04:21:04.113" v="3025" actId="20577"/>
          <ac:spMkLst>
            <pc:docMk/>
            <pc:sldMk cId="4182010347" sldId="280"/>
            <ac:spMk id="3" creationId="{BC4263BF-70AA-4B7E-BAF1-4AA926224769}"/>
          </ac:spMkLst>
        </pc:spChg>
        <pc:spChg chg="mod">
          <ac:chgData name="Tho Nguyen" userId="deeb3502671987d1" providerId="LiveId" clId="{DEBCB4C7-98A5-4D8C-974C-B694513864C9}" dt="2021-11-14T04:15:58.980" v="2891" actId="20577"/>
          <ac:spMkLst>
            <pc:docMk/>
            <pc:sldMk cId="4182010347" sldId="280"/>
            <ac:spMk id="7" creationId="{0D4A3759-E236-4AFD-B2D6-E8869F0BDBC0}"/>
          </ac:spMkLst>
        </pc:spChg>
        <pc:spChg chg="mod">
          <ac:chgData name="Tho Nguyen" userId="deeb3502671987d1" providerId="LiveId" clId="{DEBCB4C7-98A5-4D8C-974C-B694513864C9}" dt="2021-11-14T04:19:11.940" v="2996" actId="1035"/>
          <ac:spMkLst>
            <pc:docMk/>
            <pc:sldMk cId="4182010347" sldId="280"/>
            <ac:spMk id="11" creationId="{4AB48DC4-2E12-4F6B-B2A7-0B8C8698CF43}"/>
          </ac:spMkLst>
        </pc:spChg>
        <pc:spChg chg="mod">
          <ac:chgData name="Tho Nguyen" userId="deeb3502671987d1" providerId="LiveId" clId="{DEBCB4C7-98A5-4D8C-974C-B694513864C9}" dt="2021-11-14T04:18:48.259" v="2973" actId="14100"/>
          <ac:spMkLst>
            <pc:docMk/>
            <pc:sldMk cId="4182010347" sldId="280"/>
            <ac:spMk id="12" creationId="{989C5938-7E0F-4E36-84C3-E1B70C481D12}"/>
          </ac:spMkLst>
        </pc:spChg>
        <pc:spChg chg="mod">
          <ac:chgData name="Tho Nguyen" userId="deeb3502671987d1" providerId="LiveId" clId="{DEBCB4C7-98A5-4D8C-974C-B694513864C9}" dt="2021-11-14T04:15:17.833" v="2885" actId="14100"/>
          <ac:spMkLst>
            <pc:docMk/>
            <pc:sldMk cId="4182010347" sldId="280"/>
            <ac:spMk id="13" creationId="{34370090-815B-42F1-9BDC-2A99CBDD1238}"/>
          </ac:spMkLst>
        </pc:spChg>
        <pc:spChg chg="add mod">
          <ac:chgData name="Tho Nguyen" userId="deeb3502671987d1" providerId="LiveId" clId="{DEBCB4C7-98A5-4D8C-974C-B694513864C9}" dt="2021-11-14T04:17:45.147" v="2934" actId="1076"/>
          <ac:spMkLst>
            <pc:docMk/>
            <pc:sldMk cId="4182010347" sldId="280"/>
            <ac:spMk id="14" creationId="{A51A640F-E757-4BD5-B0BE-1965BFA544C1}"/>
          </ac:spMkLst>
        </pc:spChg>
        <pc:spChg chg="add mod">
          <ac:chgData name="Tho Nguyen" userId="deeb3502671987d1" providerId="LiveId" clId="{DEBCB4C7-98A5-4D8C-974C-B694513864C9}" dt="2021-11-14T04:19:06.063" v="2988" actId="1076"/>
          <ac:spMkLst>
            <pc:docMk/>
            <pc:sldMk cId="4182010347" sldId="280"/>
            <ac:spMk id="15" creationId="{A094F271-F482-406A-A2A6-A8AFAF125FA1}"/>
          </ac:spMkLst>
        </pc:spChg>
        <pc:spChg chg="mod">
          <ac:chgData name="Tho Nguyen" userId="deeb3502671987d1" providerId="LiveId" clId="{DEBCB4C7-98A5-4D8C-974C-B694513864C9}" dt="2021-11-14T04:17:41.190" v="2932" actId="1076"/>
          <ac:spMkLst>
            <pc:docMk/>
            <pc:sldMk cId="4182010347" sldId="280"/>
            <ac:spMk id="28" creationId="{5926AB98-0179-439D-AA15-29AEEE39E4CA}"/>
          </ac:spMkLst>
        </pc:spChg>
        <pc:spChg chg="mod">
          <ac:chgData name="Tho Nguyen" userId="deeb3502671987d1" providerId="LiveId" clId="{DEBCB4C7-98A5-4D8C-974C-B694513864C9}" dt="2021-11-14T04:16:51.998" v="2919" actId="14100"/>
          <ac:spMkLst>
            <pc:docMk/>
            <pc:sldMk cId="4182010347" sldId="280"/>
            <ac:spMk id="29" creationId="{1506C724-D062-4406-A1B9-BE0165F3C59F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430B1-1B4F-41A2-B3E0-5134705040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F8346-94F3-4ADC-ABAB-09D5159AC77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EDB6B74F-FA5D-4C33-AF46-B2850BE87319}" type="parTrans" cxnId="{C260E1B6-9DA4-409F-A11F-E77BA75B9E98}">
      <dgm:prSet/>
      <dgm:spPr/>
      <dgm:t>
        <a:bodyPr/>
        <a:lstStyle/>
        <a:p>
          <a:endParaRPr lang="en-US"/>
        </a:p>
      </dgm:t>
    </dgm:pt>
    <dgm:pt modelId="{41A55BC7-6FA8-4607-8837-CB5F61CACCA2}" type="sibTrans" cxnId="{C260E1B6-9DA4-409F-A11F-E77BA75B9E98}">
      <dgm:prSet/>
      <dgm:spPr/>
      <dgm:t>
        <a:bodyPr/>
        <a:lstStyle/>
        <a:p>
          <a:endParaRPr lang="en-US"/>
        </a:p>
      </dgm:t>
    </dgm:pt>
    <dgm:pt modelId="{05FE6FAB-AA57-47FD-BBD9-6CB1234FFAA4}">
      <dgm:prSet phldrT="[Text]"/>
      <dgm:spPr/>
      <dgm:t>
        <a:bodyPr/>
        <a:lstStyle/>
        <a:p>
          <a:endParaRPr lang="en-US" dirty="0"/>
        </a:p>
      </dgm:t>
    </dgm:pt>
    <dgm:pt modelId="{99CD5EB6-3B2A-4D6A-922A-B2FF09DE4DD5}" type="sibTrans" cxnId="{3D9A33EF-A13B-4EFE-991B-76643EA9A8F3}">
      <dgm:prSet/>
      <dgm:spPr/>
      <dgm:t>
        <a:bodyPr/>
        <a:lstStyle/>
        <a:p>
          <a:endParaRPr lang="en-US"/>
        </a:p>
      </dgm:t>
    </dgm:pt>
    <dgm:pt modelId="{4E93CBEC-D2D3-4545-AFB4-174B9F244462}" type="parTrans" cxnId="{3D9A33EF-A13B-4EFE-991B-76643EA9A8F3}">
      <dgm:prSet/>
      <dgm:spPr/>
      <dgm:t>
        <a:bodyPr/>
        <a:lstStyle/>
        <a:p>
          <a:endParaRPr lang="en-US"/>
        </a:p>
      </dgm:t>
    </dgm:pt>
    <dgm:pt modelId="{73A04688-63A0-4C59-88B6-9A5D7CA2709F}">
      <dgm:prSet phldrT="[Text]"/>
      <dgm:spPr/>
      <dgm:t>
        <a:bodyPr/>
        <a:lstStyle/>
        <a:p>
          <a:endParaRPr lang="en-US" dirty="0"/>
        </a:p>
      </dgm:t>
    </dgm:pt>
    <dgm:pt modelId="{775D3A26-39DD-4CC0-BEF3-8DEF35FADB88}" type="sibTrans" cxnId="{14D203E1-064A-4660-B1A4-66E2A637F064}">
      <dgm:prSet/>
      <dgm:spPr/>
      <dgm:t>
        <a:bodyPr/>
        <a:lstStyle/>
        <a:p>
          <a:endParaRPr lang="en-US"/>
        </a:p>
      </dgm:t>
    </dgm:pt>
    <dgm:pt modelId="{960A03BC-96BB-4924-B64B-9AAA138BDFBE}" type="parTrans" cxnId="{14D203E1-064A-4660-B1A4-66E2A637F064}">
      <dgm:prSet/>
      <dgm:spPr/>
      <dgm:t>
        <a:bodyPr/>
        <a:lstStyle/>
        <a:p>
          <a:endParaRPr lang="en-US"/>
        </a:p>
      </dgm:t>
    </dgm:pt>
    <dgm:pt modelId="{82A3EAD6-AC21-490F-83EB-D8D7F067EDAB}" type="pres">
      <dgm:prSet presAssocID="{C83430B1-1B4F-41A2-B3E0-5134705040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975268-B0DE-45AB-BEB4-0D5AAB35D665}" type="pres">
      <dgm:prSet presAssocID="{C83430B1-1B4F-41A2-B3E0-51347050404E}" presName="Name1" presStyleCnt="0"/>
      <dgm:spPr/>
    </dgm:pt>
    <dgm:pt modelId="{9C524A43-5230-40CA-98A9-ECC301253674}" type="pres">
      <dgm:prSet presAssocID="{C83430B1-1B4F-41A2-B3E0-51347050404E}" presName="cycle" presStyleCnt="0"/>
      <dgm:spPr/>
    </dgm:pt>
    <dgm:pt modelId="{77A583C2-6BEA-4A9B-B553-82EE20A6FB9D}" type="pres">
      <dgm:prSet presAssocID="{C83430B1-1B4F-41A2-B3E0-51347050404E}" presName="srcNode" presStyleLbl="node1" presStyleIdx="0" presStyleCnt="3"/>
      <dgm:spPr/>
    </dgm:pt>
    <dgm:pt modelId="{BCDF6186-C6A2-437A-9DCE-9185D40C6EFE}" type="pres">
      <dgm:prSet presAssocID="{C83430B1-1B4F-41A2-B3E0-51347050404E}" presName="conn" presStyleLbl="parChTrans1D2" presStyleIdx="0" presStyleCnt="1"/>
      <dgm:spPr/>
      <dgm:t>
        <a:bodyPr/>
        <a:lstStyle/>
        <a:p>
          <a:endParaRPr lang="en-US"/>
        </a:p>
      </dgm:t>
    </dgm:pt>
    <dgm:pt modelId="{C6AAD48A-F159-47EE-A571-490BE4266F24}" type="pres">
      <dgm:prSet presAssocID="{C83430B1-1B4F-41A2-B3E0-51347050404E}" presName="extraNode" presStyleLbl="node1" presStyleIdx="0" presStyleCnt="3"/>
      <dgm:spPr/>
    </dgm:pt>
    <dgm:pt modelId="{CCC220B7-68EC-4438-B78A-A592FD7569E2}" type="pres">
      <dgm:prSet presAssocID="{C83430B1-1B4F-41A2-B3E0-51347050404E}" presName="dstNode" presStyleLbl="node1" presStyleIdx="0" presStyleCnt="3"/>
      <dgm:spPr/>
    </dgm:pt>
    <dgm:pt modelId="{E4033B25-7785-4AC6-9E94-D7D750E39CFA}" type="pres">
      <dgm:prSet presAssocID="{05FE6FAB-AA57-47FD-BBD9-6CB1234FFAA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73946-E172-4957-AA90-8839DCEF5773}" type="pres">
      <dgm:prSet presAssocID="{05FE6FAB-AA57-47FD-BBD9-6CB1234FFAA4}" presName="accent_1" presStyleCnt="0"/>
      <dgm:spPr/>
    </dgm:pt>
    <dgm:pt modelId="{DD6D419E-1235-4BF2-9CC0-44ED539CDCD4}" type="pres">
      <dgm:prSet presAssocID="{05FE6FAB-AA57-47FD-BBD9-6CB1234FFAA4}" presName="accentRepeatNode" presStyleLbl="solidFgAcc1" presStyleIdx="0" presStyleCnt="3"/>
      <dgm:spPr/>
    </dgm:pt>
    <dgm:pt modelId="{419EBA54-C97F-44C4-9B17-65A8DF284DF1}" type="pres">
      <dgm:prSet presAssocID="{BAAF8346-94F3-4ADC-ABAB-09D5159AC77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2DD46-5FD1-493E-9226-1B45041AFEA6}" type="pres">
      <dgm:prSet presAssocID="{BAAF8346-94F3-4ADC-ABAB-09D5159AC77A}" presName="accent_2" presStyleCnt="0"/>
      <dgm:spPr/>
    </dgm:pt>
    <dgm:pt modelId="{DEC2B08B-8507-49CA-BED0-B93C69EEBEC6}" type="pres">
      <dgm:prSet presAssocID="{BAAF8346-94F3-4ADC-ABAB-09D5159AC77A}" presName="accentRepeatNode" presStyleLbl="solidFgAcc1" presStyleIdx="1" presStyleCnt="3"/>
      <dgm:spPr/>
    </dgm:pt>
    <dgm:pt modelId="{5B211A80-33DD-45E2-A83E-FC750A89582E}" type="pres">
      <dgm:prSet presAssocID="{73A04688-63A0-4C59-88B6-9A5D7CA2709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DB338-FF08-4D82-868E-C0B7988D256C}" type="pres">
      <dgm:prSet presAssocID="{73A04688-63A0-4C59-88B6-9A5D7CA2709F}" presName="accent_3" presStyleCnt="0"/>
      <dgm:spPr/>
    </dgm:pt>
    <dgm:pt modelId="{203A607E-19E2-4F2A-9743-E43BF4586B8A}" type="pres">
      <dgm:prSet presAssocID="{73A04688-63A0-4C59-88B6-9A5D7CA2709F}" presName="accentRepeatNode" presStyleLbl="solidFgAcc1" presStyleIdx="2" presStyleCnt="3"/>
      <dgm:spPr/>
    </dgm:pt>
  </dgm:ptLst>
  <dgm:cxnLst>
    <dgm:cxn modelId="{3D9A33EF-A13B-4EFE-991B-76643EA9A8F3}" srcId="{C83430B1-1B4F-41A2-B3E0-51347050404E}" destId="{05FE6FAB-AA57-47FD-BBD9-6CB1234FFAA4}" srcOrd="0" destOrd="0" parTransId="{4E93CBEC-D2D3-4545-AFB4-174B9F244462}" sibTransId="{99CD5EB6-3B2A-4D6A-922A-B2FF09DE4DD5}"/>
    <dgm:cxn modelId="{4919C23E-D70D-4633-B4BA-49C7C1B032DF}" type="presOf" srcId="{99CD5EB6-3B2A-4D6A-922A-B2FF09DE4DD5}" destId="{BCDF6186-C6A2-437A-9DCE-9185D40C6EFE}" srcOrd="0" destOrd="0" presId="urn:microsoft.com/office/officeart/2008/layout/VerticalCurvedList"/>
    <dgm:cxn modelId="{E7762350-FC4A-4106-99D4-A4AD30B75FDD}" type="presOf" srcId="{73A04688-63A0-4C59-88B6-9A5D7CA2709F}" destId="{5B211A80-33DD-45E2-A83E-FC750A89582E}" srcOrd="0" destOrd="0" presId="urn:microsoft.com/office/officeart/2008/layout/VerticalCurvedList"/>
    <dgm:cxn modelId="{31330ABB-7AF1-4210-806F-DC9F4C291F56}" type="presOf" srcId="{BAAF8346-94F3-4ADC-ABAB-09D5159AC77A}" destId="{419EBA54-C97F-44C4-9B17-65A8DF284DF1}" srcOrd="0" destOrd="0" presId="urn:microsoft.com/office/officeart/2008/layout/VerticalCurvedList"/>
    <dgm:cxn modelId="{C260E1B6-9DA4-409F-A11F-E77BA75B9E98}" srcId="{C83430B1-1B4F-41A2-B3E0-51347050404E}" destId="{BAAF8346-94F3-4ADC-ABAB-09D5159AC77A}" srcOrd="1" destOrd="0" parTransId="{EDB6B74F-FA5D-4C33-AF46-B2850BE87319}" sibTransId="{41A55BC7-6FA8-4607-8837-CB5F61CACCA2}"/>
    <dgm:cxn modelId="{FA553679-E461-47E3-B6EB-1BADD73FB2D9}" type="presOf" srcId="{05FE6FAB-AA57-47FD-BBD9-6CB1234FFAA4}" destId="{E4033B25-7785-4AC6-9E94-D7D750E39CFA}" srcOrd="0" destOrd="0" presId="urn:microsoft.com/office/officeart/2008/layout/VerticalCurvedList"/>
    <dgm:cxn modelId="{E3A9C7EC-979C-49FA-BF84-1B2828CCE57B}" type="presOf" srcId="{C83430B1-1B4F-41A2-B3E0-51347050404E}" destId="{82A3EAD6-AC21-490F-83EB-D8D7F067EDAB}" srcOrd="0" destOrd="0" presId="urn:microsoft.com/office/officeart/2008/layout/VerticalCurvedList"/>
    <dgm:cxn modelId="{14D203E1-064A-4660-B1A4-66E2A637F064}" srcId="{C83430B1-1B4F-41A2-B3E0-51347050404E}" destId="{73A04688-63A0-4C59-88B6-9A5D7CA2709F}" srcOrd="2" destOrd="0" parTransId="{960A03BC-96BB-4924-B64B-9AAA138BDFBE}" sibTransId="{775D3A26-39DD-4CC0-BEF3-8DEF35FADB88}"/>
    <dgm:cxn modelId="{E136FAB0-56D7-43A9-81D9-6699EE0A71A4}" type="presParOf" srcId="{82A3EAD6-AC21-490F-83EB-D8D7F067EDAB}" destId="{80975268-B0DE-45AB-BEB4-0D5AAB35D665}" srcOrd="0" destOrd="0" presId="urn:microsoft.com/office/officeart/2008/layout/VerticalCurvedList"/>
    <dgm:cxn modelId="{49724208-82E1-4D6D-BF7E-871A6DDB1656}" type="presParOf" srcId="{80975268-B0DE-45AB-BEB4-0D5AAB35D665}" destId="{9C524A43-5230-40CA-98A9-ECC301253674}" srcOrd="0" destOrd="0" presId="urn:microsoft.com/office/officeart/2008/layout/VerticalCurvedList"/>
    <dgm:cxn modelId="{2A7D7DA2-C2F2-4FD8-8CAC-0D3554A18D68}" type="presParOf" srcId="{9C524A43-5230-40CA-98A9-ECC301253674}" destId="{77A583C2-6BEA-4A9B-B553-82EE20A6FB9D}" srcOrd="0" destOrd="0" presId="urn:microsoft.com/office/officeart/2008/layout/VerticalCurvedList"/>
    <dgm:cxn modelId="{1A637090-3F54-468F-A321-E1853B59DD45}" type="presParOf" srcId="{9C524A43-5230-40CA-98A9-ECC301253674}" destId="{BCDF6186-C6A2-437A-9DCE-9185D40C6EFE}" srcOrd="1" destOrd="0" presId="urn:microsoft.com/office/officeart/2008/layout/VerticalCurvedList"/>
    <dgm:cxn modelId="{E965B5D5-6B7E-4543-B97E-FE1A34E65950}" type="presParOf" srcId="{9C524A43-5230-40CA-98A9-ECC301253674}" destId="{C6AAD48A-F159-47EE-A571-490BE4266F24}" srcOrd="2" destOrd="0" presId="urn:microsoft.com/office/officeart/2008/layout/VerticalCurvedList"/>
    <dgm:cxn modelId="{CBC23D9C-3D75-4915-B9BA-5534C855818A}" type="presParOf" srcId="{9C524A43-5230-40CA-98A9-ECC301253674}" destId="{CCC220B7-68EC-4438-B78A-A592FD7569E2}" srcOrd="3" destOrd="0" presId="urn:microsoft.com/office/officeart/2008/layout/VerticalCurvedList"/>
    <dgm:cxn modelId="{B00F6A08-EF3A-4398-AEEA-8993CC6015F2}" type="presParOf" srcId="{80975268-B0DE-45AB-BEB4-0D5AAB35D665}" destId="{E4033B25-7785-4AC6-9E94-D7D750E39CFA}" srcOrd="1" destOrd="0" presId="urn:microsoft.com/office/officeart/2008/layout/VerticalCurvedList"/>
    <dgm:cxn modelId="{2C09DD79-7E82-400E-8678-832F626EB0F6}" type="presParOf" srcId="{80975268-B0DE-45AB-BEB4-0D5AAB35D665}" destId="{CE973946-E172-4957-AA90-8839DCEF5773}" srcOrd="2" destOrd="0" presId="urn:microsoft.com/office/officeart/2008/layout/VerticalCurvedList"/>
    <dgm:cxn modelId="{23CE42B1-92BB-45B9-BE2F-47C9B660030F}" type="presParOf" srcId="{CE973946-E172-4957-AA90-8839DCEF5773}" destId="{DD6D419E-1235-4BF2-9CC0-44ED539CDCD4}" srcOrd="0" destOrd="0" presId="urn:microsoft.com/office/officeart/2008/layout/VerticalCurvedList"/>
    <dgm:cxn modelId="{082FEA13-3FAB-4139-A177-3202BA66F7CD}" type="presParOf" srcId="{80975268-B0DE-45AB-BEB4-0D5AAB35D665}" destId="{419EBA54-C97F-44C4-9B17-65A8DF284DF1}" srcOrd="3" destOrd="0" presId="urn:microsoft.com/office/officeart/2008/layout/VerticalCurvedList"/>
    <dgm:cxn modelId="{5315DC8A-EFDC-47A3-BC15-B37EEBB2D974}" type="presParOf" srcId="{80975268-B0DE-45AB-BEB4-0D5AAB35D665}" destId="{2842DD46-5FD1-493E-9226-1B45041AFEA6}" srcOrd="4" destOrd="0" presId="urn:microsoft.com/office/officeart/2008/layout/VerticalCurvedList"/>
    <dgm:cxn modelId="{7D851062-E018-4D00-9A0C-31158F7FDEB8}" type="presParOf" srcId="{2842DD46-5FD1-493E-9226-1B45041AFEA6}" destId="{DEC2B08B-8507-49CA-BED0-B93C69EEBEC6}" srcOrd="0" destOrd="0" presId="urn:microsoft.com/office/officeart/2008/layout/VerticalCurvedList"/>
    <dgm:cxn modelId="{7896E519-9729-4954-B3C3-7B891DA3888E}" type="presParOf" srcId="{80975268-B0DE-45AB-BEB4-0D5AAB35D665}" destId="{5B211A80-33DD-45E2-A83E-FC750A89582E}" srcOrd="5" destOrd="0" presId="urn:microsoft.com/office/officeart/2008/layout/VerticalCurvedList"/>
    <dgm:cxn modelId="{4C05507A-2F75-4782-89A4-CBF6746C64C8}" type="presParOf" srcId="{80975268-B0DE-45AB-BEB4-0D5AAB35D665}" destId="{23FDB338-FF08-4D82-868E-C0B7988D256C}" srcOrd="6" destOrd="0" presId="urn:microsoft.com/office/officeart/2008/layout/VerticalCurvedList"/>
    <dgm:cxn modelId="{388C649B-B596-40BE-920E-1E3FCF252C81}" type="presParOf" srcId="{23FDB338-FF08-4D82-868E-C0B7988D256C}" destId="{203A607E-19E2-4F2A-9743-E43BF4586B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F4390-A26D-48EA-BE24-C06FF1E5B27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2C90CC-E6E6-4D41-9B50-E5B31AA4F4CE}">
      <dgm:prSet phldrT="[Text]"/>
      <dgm:spPr/>
      <dgm:t>
        <a:bodyPr/>
        <a:lstStyle/>
        <a:p>
          <a:r>
            <a:rPr lang="en-US" b="1" dirty="0">
              <a:solidFill>
                <a:srgbClr val="D60093"/>
              </a:solidFill>
            </a:rPr>
            <a:t>CHẤT DẺO</a:t>
          </a:r>
        </a:p>
      </dgm:t>
    </dgm:pt>
    <dgm:pt modelId="{1D9E1D32-5B2F-446F-8543-AF4CFCF8AD47}" type="parTrans" cxnId="{0B479F3C-8213-4D0F-A779-43A78448ACE3}">
      <dgm:prSet/>
      <dgm:spPr/>
      <dgm:t>
        <a:bodyPr/>
        <a:lstStyle/>
        <a:p>
          <a:endParaRPr lang="en-US"/>
        </a:p>
      </dgm:t>
    </dgm:pt>
    <dgm:pt modelId="{9C3C696C-CF23-47AB-9AF8-87CA789759EA}" type="sibTrans" cxnId="{0B479F3C-8213-4D0F-A779-43A78448ACE3}">
      <dgm:prSet/>
      <dgm:spPr/>
      <dgm:t>
        <a:bodyPr/>
        <a:lstStyle/>
        <a:p>
          <a:endParaRPr lang="en-US"/>
        </a:p>
      </dgm:t>
    </dgm:pt>
    <dgm:pt modelId="{CC921612-5E8E-478B-8D20-89EF411CDEB8}">
      <dgm:prSet phldrT="[Text]"/>
      <dgm:spPr/>
      <dgm:t>
        <a:bodyPr/>
        <a:lstStyle/>
        <a:p>
          <a:r>
            <a:rPr lang="en-US" dirty="0"/>
            <a:t>P.E</a:t>
          </a:r>
        </a:p>
      </dgm:t>
    </dgm:pt>
    <dgm:pt modelId="{559486A7-36AB-4E8E-9715-F8C03F800B8B}" type="parTrans" cxnId="{DB9CDA47-368F-47EE-B03B-AAE610F0F361}">
      <dgm:prSet/>
      <dgm:spPr/>
      <dgm:t>
        <a:bodyPr/>
        <a:lstStyle/>
        <a:p>
          <a:endParaRPr lang="en-US"/>
        </a:p>
      </dgm:t>
    </dgm:pt>
    <dgm:pt modelId="{002B3A09-D2F4-4795-B076-D5913AA7EEAE}" type="sibTrans" cxnId="{DB9CDA47-368F-47EE-B03B-AAE610F0F361}">
      <dgm:prSet/>
      <dgm:spPr/>
      <dgm:t>
        <a:bodyPr/>
        <a:lstStyle/>
        <a:p>
          <a:endParaRPr lang="en-US"/>
        </a:p>
      </dgm:t>
    </dgm:pt>
    <dgm:pt modelId="{ACBED2A6-B150-41A2-9137-AFACB732765A}">
      <dgm:prSet phldrT="[Text]"/>
      <dgm:spPr/>
      <dgm:t>
        <a:bodyPr/>
        <a:lstStyle/>
        <a:p>
          <a:r>
            <a:rPr lang="en-US" dirty="0"/>
            <a:t>P.V.C</a:t>
          </a:r>
        </a:p>
      </dgm:t>
    </dgm:pt>
    <dgm:pt modelId="{0170EFF1-377B-4083-9827-EB9BDD376132}" type="parTrans" cxnId="{C9EEDD8F-ABB1-4B62-B47A-18A74FEF6A18}">
      <dgm:prSet/>
      <dgm:spPr/>
      <dgm:t>
        <a:bodyPr/>
        <a:lstStyle/>
        <a:p>
          <a:endParaRPr lang="en-US"/>
        </a:p>
      </dgm:t>
    </dgm:pt>
    <dgm:pt modelId="{700AA6B5-B61E-4217-9702-0DF1ACA8AC30}" type="sibTrans" cxnId="{C9EEDD8F-ABB1-4B62-B47A-18A74FEF6A18}">
      <dgm:prSet/>
      <dgm:spPr/>
      <dgm:t>
        <a:bodyPr/>
        <a:lstStyle/>
        <a:p>
          <a:endParaRPr lang="en-US"/>
        </a:p>
      </dgm:t>
    </dgm:pt>
    <dgm:pt modelId="{F2181CFE-25BC-4494-932B-F412DD22B284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TƠ SỢI</a:t>
          </a:r>
        </a:p>
      </dgm:t>
    </dgm:pt>
    <dgm:pt modelId="{293D787F-964A-4376-B188-F63C7590B427}" type="parTrans" cxnId="{92CDC952-9B3F-4DE7-8B59-7D7FCFB57EAE}">
      <dgm:prSet/>
      <dgm:spPr/>
      <dgm:t>
        <a:bodyPr/>
        <a:lstStyle/>
        <a:p>
          <a:endParaRPr lang="en-US"/>
        </a:p>
      </dgm:t>
    </dgm:pt>
    <dgm:pt modelId="{9B3102D5-3636-44F2-B6A1-600FED813E87}" type="sibTrans" cxnId="{92CDC952-9B3F-4DE7-8B59-7D7FCFB57EAE}">
      <dgm:prSet/>
      <dgm:spPr/>
      <dgm:t>
        <a:bodyPr/>
        <a:lstStyle/>
        <a:p>
          <a:endParaRPr lang="en-US"/>
        </a:p>
      </dgm:t>
    </dgm:pt>
    <dgm:pt modelId="{853173A1-7927-44B0-ABA6-D36BEF367A24}">
      <dgm:prSet phldrT="[Text]"/>
      <dgm:spPr/>
      <dgm:t>
        <a:bodyPr/>
        <a:lstStyle/>
        <a:p>
          <a:r>
            <a:rPr lang="en-US" dirty="0"/>
            <a:t>Nilon-6</a:t>
          </a:r>
        </a:p>
      </dgm:t>
    </dgm:pt>
    <dgm:pt modelId="{8078CA0A-DB3B-447A-8552-7E006A4E9477}" type="parTrans" cxnId="{78DE9D02-10EA-4865-9F3B-F2471B819A6A}">
      <dgm:prSet/>
      <dgm:spPr/>
      <dgm:t>
        <a:bodyPr/>
        <a:lstStyle/>
        <a:p>
          <a:endParaRPr lang="en-US"/>
        </a:p>
      </dgm:t>
    </dgm:pt>
    <dgm:pt modelId="{955E540D-DA52-41B4-892C-64887E2EC25A}" type="sibTrans" cxnId="{78DE9D02-10EA-4865-9F3B-F2471B819A6A}">
      <dgm:prSet/>
      <dgm:spPr/>
      <dgm:t>
        <a:bodyPr/>
        <a:lstStyle/>
        <a:p>
          <a:endParaRPr lang="en-US"/>
        </a:p>
      </dgm:t>
    </dgm:pt>
    <dgm:pt modelId="{FBD3FD26-087D-4BD1-A0D6-07694A5D0431}">
      <dgm:prSet phldrT="[Text]"/>
      <dgm:spPr/>
      <dgm:t>
        <a:bodyPr/>
        <a:lstStyle/>
        <a:p>
          <a:r>
            <a:rPr lang="en-US" dirty="0" err="1"/>
            <a:t>Lapsan</a:t>
          </a:r>
          <a:endParaRPr lang="en-US" dirty="0"/>
        </a:p>
      </dgm:t>
    </dgm:pt>
    <dgm:pt modelId="{33B25BFC-718B-4930-A720-D539C7F6B1C1}" type="parTrans" cxnId="{CE2DF7ED-B839-4FFC-B225-86063BAD5DA8}">
      <dgm:prSet/>
      <dgm:spPr/>
      <dgm:t>
        <a:bodyPr/>
        <a:lstStyle/>
        <a:p>
          <a:endParaRPr lang="en-US"/>
        </a:p>
      </dgm:t>
    </dgm:pt>
    <dgm:pt modelId="{48BAB901-C0CE-461F-B932-F6CD02577887}" type="sibTrans" cxnId="{CE2DF7ED-B839-4FFC-B225-86063BAD5DA8}">
      <dgm:prSet/>
      <dgm:spPr/>
      <dgm:t>
        <a:bodyPr/>
        <a:lstStyle/>
        <a:p>
          <a:endParaRPr lang="en-US"/>
        </a:p>
      </dgm:t>
    </dgm:pt>
    <dgm:pt modelId="{1617BCE3-EC4F-48E0-B12B-4DD766ABA8A0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CAO SU</a:t>
          </a:r>
        </a:p>
      </dgm:t>
    </dgm:pt>
    <dgm:pt modelId="{C73F7ED2-8460-4A36-8195-827976506651}" type="parTrans" cxnId="{12AB33D6-D92A-4FFE-BD06-3E6F7FEB613C}">
      <dgm:prSet/>
      <dgm:spPr/>
      <dgm:t>
        <a:bodyPr/>
        <a:lstStyle/>
        <a:p>
          <a:endParaRPr lang="en-US"/>
        </a:p>
      </dgm:t>
    </dgm:pt>
    <dgm:pt modelId="{8CC80DF9-FE08-42C5-9257-E306EF1C1B8A}" type="sibTrans" cxnId="{12AB33D6-D92A-4FFE-BD06-3E6F7FEB613C}">
      <dgm:prSet/>
      <dgm:spPr/>
      <dgm:t>
        <a:bodyPr/>
        <a:lstStyle/>
        <a:p>
          <a:endParaRPr lang="en-US"/>
        </a:p>
      </dgm:t>
    </dgm:pt>
    <dgm:pt modelId="{A6EBD9B5-2C55-409F-89E0-CFB1A2BCF88E}">
      <dgm:prSet phldrT="[Text]" custT="1"/>
      <dgm:spPr/>
      <dgm:t>
        <a:bodyPr/>
        <a:lstStyle/>
        <a:p>
          <a:r>
            <a:rPr lang="en-US" sz="2700" dirty="0"/>
            <a:t>Cao </a:t>
          </a:r>
          <a:r>
            <a:rPr lang="en-US" sz="2700" dirty="0" err="1"/>
            <a:t>su</a:t>
          </a:r>
          <a:r>
            <a:rPr lang="en-US" sz="2700" dirty="0"/>
            <a:t> buna</a:t>
          </a:r>
        </a:p>
      </dgm:t>
    </dgm:pt>
    <dgm:pt modelId="{B32DAED7-CB21-4EEA-81BD-883F89F05823}" type="parTrans" cxnId="{2E07E5BD-5EF9-43E1-A182-6E291C90AE73}">
      <dgm:prSet/>
      <dgm:spPr/>
      <dgm:t>
        <a:bodyPr/>
        <a:lstStyle/>
        <a:p>
          <a:endParaRPr lang="en-US"/>
        </a:p>
      </dgm:t>
    </dgm:pt>
    <dgm:pt modelId="{B908F749-5778-42E5-919F-DF135820BB38}" type="sibTrans" cxnId="{2E07E5BD-5EF9-43E1-A182-6E291C90AE73}">
      <dgm:prSet/>
      <dgm:spPr/>
      <dgm:t>
        <a:bodyPr/>
        <a:lstStyle/>
        <a:p>
          <a:endParaRPr lang="en-US"/>
        </a:p>
      </dgm:t>
    </dgm:pt>
    <dgm:pt modelId="{1FCBD497-2F63-4BB6-BCAB-74BA011EC7DD}">
      <dgm:prSet phldrT="[Text]"/>
      <dgm:spPr/>
      <dgm:t>
        <a:bodyPr/>
        <a:lstStyle/>
        <a:p>
          <a:r>
            <a:rPr lang="en-US" dirty="0"/>
            <a:t>P.P</a:t>
          </a:r>
        </a:p>
      </dgm:t>
    </dgm:pt>
    <dgm:pt modelId="{D5227A8B-7AA1-4201-860C-33456820C7CE}" type="parTrans" cxnId="{5BDDE722-A02A-4921-AA3A-1E2478E63825}">
      <dgm:prSet/>
      <dgm:spPr/>
      <dgm:t>
        <a:bodyPr/>
        <a:lstStyle/>
        <a:p>
          <a:endParaRPr lang="en-US"/>
        </a:p>
      </dgm:t>
    </dgm:pt>
    <dgm:pt modelId="{D32EC5E4-BE1B-47B5-8E84-24931F811955}" type="sibTrans" cxnId="{5BDDE722-A02A-4921-AA3A-1E2478E63825}">
      <dgm:prSet/>
      <dgm:spPr/>
      <dgm:t>
        <a:bodyPr/>
        <a:lstStyle/>
        <a:p>
          <a:endParaRPr lang="en-US"/>
        </a:p>
      </dgm:t>
    </dgm:pt>
    <dgm:pt modelId="{75BA4AEB-961B-4BDA-84E4-1BD7C4861733}">
      <dgm:prSet phldrT="[Text]"/>
      <dgm:spPr/>
      <dgm:t>
        <a:bodyPr/>
        <a:lstStyle/>
        <a:p>
          <a:r>
            <a:rPr lang="en-US" dirty="0"/>
            <a:t>P.S</a:t>
          </a:r>
        </a:p>
      </dgm:t>
    </dgm:pt>
    <dgm:pt modelId="{2F85D1A6-5F83-4F2D-A443-8724C5044107}" type="parTrans" cxnId="{11EDBBE3-3B29-499E-8DE5-6E9104E7CCD2}">
      <dgm:prSet/>
      <dgm:spPr/>
      <dgm:t>
        <a:bodyPr/>
        <a:lstStyle/>
        <a:p>
          <a:endParaRPr lang="en-US"/>
        </a:p>
      </dgm:t>
    </dgm:pt>
    <dgm:pt modelId="{4E609B0A-5EED-4D63-9EA7-5EC6C659CDAE}" type="sibTrans" cxnId="{11EDBBE3-3B29-499E-8DE5-6E9104E7CCD2}">
      <dgm:prSet/>
      <dgm:spPr/>
      <dgm:t>
        <a:bodyPr/>
        <a:lstStyle/>
        <a:p>
          <a:endParaRPr lang="en-US"/>
        </a:p>
      </dgm:t>
    </dgm:pt>
    <dgm:pt modelId="{78B0647F-42E9-4981-8BE6-10B0A2C34999}">
      <dgm:prSet phldrT="[Text]"/>
      <dgm:spPr/>
      <dgm:t>
        <a:bodyPr/>
        <a:lstStyle/>
        <a:p>
          <a:r>
            <a:rPr lang="en-US" dirty="0"/>
            <a:t>P.M.M</a:t>
          </a:r>
          <a:r>
            <a:rPr lang="en-US" dirty="0" smtClean="0"/>
            <a:t>.</a:t>
          </a:r>
          <a:endParaRPr lang="en-US" dirty="0"/>
        </a:p>
      </dgm:t>
    </dgm:pt>
    <dgm:pt modelId="{5D7CA4FD-0182-4E8C-AA3E-A46B57DFA5E7}" type="parTrans" cxnId="{E4B8C491-BA70-4CF0-9455-8B04EBCEE90C}">
      <dgm:prSet/>
      <dgm:spPr/>
      <dgm:t>
        <a:bodyPr/>
        <a:lstStyle/>
        <a:p>
          <a:endParaRPr lang="en-US"/>
        </a:p>
      </dgm:t>
    </dgm:pt>
    <dgm:pt modelId="{F2B8F75B-7BB4-4F1A-AC31-305687AA6CFB}" type="sibTrans" cxnId="{E4B8C491-BA70-4CF0-9455-8B04EBCEE90C}">
      <dgm:prSet/>
      <dgm:spPr/>
      <dgm:t>
        <a:bodyPr/>
        <a:lstStyle/>
        <a:p>
          <a:endParaRPr lang="en-US"/>
        </a:p>
      </dgm:t>
    </dgm:pt>
    <dgm:pt modelId="{EEC99261-2586-4926-B6C3-CEE433F6E301}">
      <dgm:prSet phldrT="[Text]"/>
      <dgm:spPr/>
      <dgm:t>
        <a:bodyPr/>
        <a:lstStyle/>
        <a:p>
          <a:r>
            <a:rPr lang="en-US" dirty="0" err="1"/>
            <a:t>Nitron</a:t>
          </a:r>
          <a:r>
            <a:rPr lang="en-US" dirty="0"/>
            <a:t>(</a:t>
          </a:r>
          <a:r>
            <a:rPr lang="en-US" dirty="0" err="1"/>
            <a:t>olon</a:t>
          </a:r>
          <a:r>
            <a:rPr lang="en-US" dirty="0"/>
            <a:t>)</a:t>
          </a:r>
        </a:p>
      </dgm:t>
    </dgm:pt>
    <dgm:pt modelId="{6CB75339-B026-4441-871C-59401C7BD2AC}" type="parTrans" cxnId="{CC897DCB-14B3-491D-8671-000EEC64FAAD}">
      <dgm:prSet/>
      <dgm:spPr/>
      <dgm:t>
        <a:bodyPr/>
        <a:lstStyle/>
        <a:p>
          <a:endParaRPr lang="en-US"/>
        </a:p>
      </dgm:t>
    </dgm:pt>
    <dgm:pt modelId="{75980502-6723-470F-98C2-1562C0329EB6}" type="sibTrans" cxnId="{CC897DCB-14B3-491D-8671-000EEC64FAAD}">
      <dgm:prSet/>
      <dgm:spPr/>
      <dgm:t>
        <a:bodyPr/>
        <a:lstStyle/>
        <a:p>
          <a:endParaRPr lang="en-US"/>
        </a:p>
      </dgm:t>
    </dgm:pt>
    <dgm:pt modelId="{D6088FBC-790F-4BED-98F1-09DD3A10A549}">
      <dgm:prSet phldrT="[Text]" custT="1"/>
      <dgm:spPr/>
      <dgm:t>
        <a:bodyPr/>
        <a:lstStyle/>
        <a:p>
          <a:r>
            <a:rPr lang="en-US" sz="2700" dirty="0"/>
            <a:t>Cao </a:t>
          </a:r>
          <a:r>
            <a:rPr lang="en-US" sz="2700" dirty="0" err="1"/>
            <a:t>su</a:t>
          </a:r>
          <a:r>
            <a:rPr lang="en-US" sz="2700" dirty="0"/>
            <a:t> buna-N</a:t>
          </a:r>
        </a:p>
      </dgm:t>
    </dgm:pt>
    <dgm:pt modelId="{4D205E91-3B1C-410A-9808-74E4B4E98C06}" type="parTrans" cxnId="{57CA16D2-3D26-4A68-ACA7-14DCDDB8F6E9}">
      <dgm:prSet/>
      <dgm:spPr/>
      <dgm:t>
        <a:bodyPr/>
        <a:lstStyle/>
        <a:p>
          <a:endParaRPr lang="en-US"/>
        </a:p>
      </dgm:t>
    </dgm:pt>
    <dgm:pt modelId="{427531BF-4C17-49B3-ADB9-7C7B94F70D9B}" type="sibTrans" cxnId="{57CA16D2-3D26-4A68-ACA7-14DCDDB8F6E9}">
      <dgm:prSet/>
      <dgm:spPr/>
      <dgm:t>
        <a:bodyPr/>
        <a:lstStyle/>
        <a:p>
          <a:endParaRPr lang="en-US"/>
        </a:p>
      </dgm:t>
    </dgm:pt>
    <dgm:pt modelId="{CC7E8B7A-B50F-482C-88F4-09C89A850EF1}">
      <dgm:prSet phldrT="[Text]" custT="1"/>
      <dgm:spPr/>
      <dgm:t>
        <a:bodyPr/>
        <a:lstStyle/>
        <a:p>
          <a:r>
            <a:rPr lang="en-US" sz="2700" dirty="0"/>
            <a:t>Cao </a:t>
          </a:r>
          <a:r>
            <a:rPr lang="en-US" sz="2700" dirty="0" err="1"/>
            <a:t>su</a:t>
          </a:r>
          <a:r>
            <a:rPr lang="en-US" sz="2700" dirty="0"/>
            <a:t> buna-S</a:t>
          </a:r>
        </a:p>
      </dgm:t>
    </dgm:pt>
    <dgm:pt modelId="{113D7421-7534-433E-95FA-453B513D5284}" type="parTrans" cxnId="{2E6ED91B-7D53-4F4D-B8D4-57F7E0BC2164}">
      <dgm:prSet/>
      <dgm:spPr/>
      <dgm:t>
        <a:bodyPr/>
        <a:lstStyle/>
        <a:p>
          <a:endParaRPr lang="en-US"/>
        </a:p>
      </dgm:t>
    </dgm:pt>
    <dgm:pt modelId="{5C437D7D-C28C-4CF6-A970-834BE1B66978}" type="sibTrans" cxnId="{2E6ED91B-7D53-4F4D-B8D4-57F7E0BC2164}">
      <dgm:prSet/>
      <dgm:spPr/>
      <dgm:t>
        <a:bodyPr/>
        <a:lstStyle/>
        <a:p>
          <a:endParaRPr lang="en-US"/>
        </a:p>
      </dgm:t>
    </dgm:pt>
    <dgm:pt modelId="{63B1D91E-BD30-48FB-A114-37484FE42A50}">
      <dgm:prSet phldrT="[Text]" custT="1"/>
      <dgm:spPr/>
      <dgm:t>
        <a:bodyPr/>
        <a:lstStyle/>
        <a:p>
          <a:r>
            <a:rPr lang="en-US" sz="2700" dirty="0"/>
            <a:t>Cao </a:t>
          </a:r>
          <a:r>
            <a:rPr lang="en-US" sz="2700" dirty="0" err="1"/>
            <a:t>su</a:t>
          </a:r>
          <a:r>
            <a:rPr lang="en-US" sz="2700" dirty="0"/>
            <a:t> </a:t>
          </a:r>
          <a:r>
            <a:rPr lang="en-US" sz="2700" dirty="0" err="1" smtClean="0"/>
            <a:t>isopren</a:t>
          </a:r>
          <a:endParaRPr lang="en-US" sz="2700" dirty="0"/>
        </a:p>
      </dgm:t>
    </dgm:pt>
    <dgm:pt modelId="{B3C81315-230F-470F-A54B-F324807FCD86}" type="parTrans" cxnId="{C7FF0472-8C8D-4031-B885-07280EB33A5C}">
      <dgm:prSet/>
      <dgm:spPr/>
      <dgm:t>
        <a:bodyPr/>
        <a:lstStyle/>
        <a:p>
          <a:endParaRPr lang="en-US"/>
        </a:p>
      </dgm:t>
    </dgm:pt>
    <dgm:pt modelId="{847D2E3D-D2DE-436E-9FF3-52728AC32C7F}" type="sibTrans" cxnId="{C7FF0472-8C8D-4031-B885-07280EB33A5C}">
      <dgm:prSet/>
      <dgm:spPr/>
      <dgm:t>
        <a:bodyPr/>
        <a:lstStyle/>
        <a:p>
          <a:endParaRPr lang="en-US"/>
        </a:p>
      </dgm:t>
    </dgm:pt>
    <dgm:pt modelId="{6362F0E4-A175-4032-8808-A78F6DC44D40}">
      <dgm:prSet phldrT="[Text]"/>
      <dgm:spPr/>
      <dgm:t>
        <a:bodyPr/>
        <a:lstStyle/>
        <a:p>
          <a:r>
            <a:rPr lang="en-US" dirty="0"/>
            <a:t>Nilon-6,6</a:t>
          </a:r>
        </a:p>
      </dgm:t>
    </dgm:pt>
    <dgm:pt modelId="{0D4EE690-B1DF-4025-BC03-9F5C09EF3DB6}" type="parTrans" cxnId="{E5E07B62-22AE-44C2-A626-51CF7EFFE315}">
      <dgm:prSet/>
      <dgm:spPr/>
      <dgm:t>
        <a:bodyPr/>
        <a:lstStyle/>
        <a:p>
          <a:endParaRPr lang="en-US"/>
        </a:p>
      </dgm:t>
    </dgm:pt>
    <dgm:pt modelId="{5495431F-AEDB-4EB2-960E-42A975E651FF}" type="sibTrans" cxnId="{E5E07B62-22AE-44C2-A626-51CF7EFFE315}">
      <dgm:prSet/>
      <dgm:spPr/>
      <dgm:t>
        <a:bodyPr/>
        <a:lstStyle/>
        <a:p>
          <a:endParaRPr lang="en-US"/>
        </a:p>
      </dgm:t>
    </dgm:pt>
    <dgm:pt modelId="{90DEA9DC-4214-4C5B-B2C6-2A2E21F24413}" type="pres">
      <dgm:prSet presAssocID="{F74F4390-A26D-48EA-BE24-C06FF1E5B27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B2A049-2FC9-4A63-9E72-D91C59687A6C}" type="pres">
      <dgm:prSet presAssocID="{022C90CC-E6E6-4D41-9B50-E5B31AA4F4CE}" presName="compositeNode" presStyleCnt="0">
        <dgm:presLayoutVars>
          <dgm:bulletEnabled val="1"/>
        </dgm:presLayoutVars>
      </dgm:prSet>
      <dgm:spPr/>
    </dgm:pt>
    <dgm:pt modelId="{3E5732BC-0F24-47DC-9212-2400F3A18750}" type="pres">
      <dgm:prSet presAssocID="{022C90CC-E6E6-4D41-9B50-E5B31AA4F4CE}" presName="imag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85FB2AA4-529F-4C4F-A8EC-285B484ECDFF}" type="pres">
      <dgm:prSet presAssocID="{022C90CC-E6E6-4D41-9B50-E5B31AA4F4C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F2157-AF36-4F9D-B276-A3C6BF724BDA}" type="pres">
      <dgm:prSet presAssocID="{022C90CC-E6E6-4D41-9B50-E5B31AA4F4C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7A51B-8625-4FC2-BB47-5A3B16A9D857}" type="pres">
      <dgm:prSet presAssocID="{9C3C696C-CF23-47AB-9AF8-87CA789759EA}" presName="sibTrans" presStyleCnt="0"/>
      <dgm:spPr/>
    </dgm:pt>
    <dgm:pt modelId="{367B88AC-1740-4513-B91F-BBD5C95DE3E2}" type="pres">
      <dgm:prSet presAssocID="{F2181CFE-25BC-4494-932B-F412DD22B284}" presName="compositeNode" presStyleCnt="0">
        <dgm:presLayoutVars>
          <dgm:bulletEnabled val="1"/>
        </dgm:presLayoutVars>
      </dgm:prSet>
      <dgm:spPr/>
    </dgm:pt>
    <dgm:pt modelId="{97FB7E54-08AB-4ACF-A19C-E63116A921CE}" type="pres">
      <dgm:prSet presAssocID="{F2181CFE-25BC-4494-932B-F412DD22B284}" presName="imag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74000" r="-74000"/>
          </a:stretch>
        </a:blipFill>
      </dgm:spPr>
    </dgm:pt>
    <dgm:pt modelId="{3570A702-C105-487B-AF0F-4AEEF5AACB03}" type="pres">
      <dgm:prSet presAssocID="{F2181CFE-25BC-4494-932B-F412DD22B28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D8B28-70AA-4ACA-AC49-85302ADC56E6}" type="pres">
      <dgm:prSet presAssocID="{F2181CFE-25BC-4494-932B-F412DD22B284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A031F-9769-4CFB-86BD-FDF29C112DFA}" type="pres">
      <dgm:prSet presAssocID="{9B3102D5-3636-44F2-B6A1-600FED813E87}" presName="sibTrans" presStyleCnt="0"/>
      <dgm:spPr/>
    </dgm:pt>
    <dgm:pt modelId="{167F21E1-DB76-4F6C-B205-92E9E18894E5}" type="pres">
      <dgm:prSet presAssocID="{1617BCE3-EC4F-48E0-B12B-4DD766ABA8A0}" presName="compositeNode" presStyleCnt="0">
        <dgm:presLayoutVars>
          <dgm:bulletEnabled val="1"/>
        </dgm:presLayoutVars>
      </dgm:prSet>
      <dgm:spPr/>
    </dgm:pt>
    <dgm:pt modelId="{981492A0-B816-474D-845E-017612E208C0}" type="pres">
      <dgm:prSet presAssocID="{1617BCE3-EC4F-48E0-B12B-4DD766ABA8A0}" presName="imag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  <dgm:pt modelId="{EAC876AC-AD38-4832-B281-FACAB3C3FC29}" type="pres">
      <dgm:prSet presAssocID="{1617BCE3-EC4F-48E0-B12B-4DD766ABA8A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532A7-D2D4-4093-99D9-2E927E336232}" type="pres">
      <dgm:prSet presAssocID="{1617BCE3-EC4F-48E0-B12B-4DD766ABA8A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97DCB-14B3-491D-8671-000EEC64FAAD}" srcId="{F2181CFE-25BC-4494-932B-F412DD22B284}" destId="{EEC99261-2586-4926-B6C3-CEE433F6E301}" srcOrd="3" destOrd="0" parTransId="{6CB75339-B026-4441-871C-59401C7BD2AC}" sibTransId="{75980502-6723-470F-98C2-1562C0329EB6}"/>
    <dgm:cxn modelId="{C335BFC7-C1EA-424B-B634-355827C6B447}" type="presOf" srcId="{EEC99261-2586-4926-B6C3-CEE433F6E301}" destId="{3570A702-C105-487B-AF0F-4AEEF5AACB03}" srcOrd="0" destOrd="3" presId="urn:microsoft.com/office/officeart/2005/8/layout/hList2"/>
    <dgm:cxn modelId="{2E6ED91B-7D53-4F4D-B8D4-57F7E0BC2164}" srcId="{1617BCE3-EC4F-48E0-B12B-4DD766ABA8A0}" destId="{CC7E8B7A-B50F-482C-88F4-09C89A850EF1}" srcOrd="2" destOrd="0" parTransId="{113D7421-7534-433E-95FA-453B513D5284}" sibTransId="{5C437D7D-C28C-4CF6-A970-834BE1B66978}"/>
    <dgm:cxn modelId="{0516EC94-9866-457C-9261-8684E83C7C4E}" type="presOf" srcId="{CC7E8B7A-B50F-482C-88F4-09C89A850EF1}" destId="{EAC876AC-AD38-4832-B281-FACAB3C3FC29}" srcOrd="0" destOrd="2" presId="urn:microsoft.com/office/officeart/2005/8/layout/hList2"/>
    <dgm:cxn modelId="{5BDDE722-A02A-4921-AA3A-1E2478E63825}" srcId="{022C90CC-E6E6-4D41-9B50-E5B31AA4F4CE}" destId="{1FCBD497-2F63-4BB6-BCAB-74BA011EC7DD}" srcOrd="2" destOrd="0" parTransId="{D5227A8B-7AA1-4201-860C-33456820C7CE}" sibTransId="{D32EC5E4-BE1B-47B5-8E84-24931F811955}"/>
    <dgm:cxn modelId="{C9EEDD8F-ABB1-4B62-B47A-18A74FEF6A18}" srcId="{022C90CC-E6E6-4D41-9B50-E5B31AA4F4CE}" destId="{ACBED2A6-B150-41A2-9137-AFACB732765A}" srcOrd="1" destOrd="0" parTransId="{0170EFF1-377B-4083-9827-EB9BDD376132}" sibTransId="{700AA6B5-B61E-4217-9702-0DF1ACA8AC30}"/>
    <dgm:cxn modelId="{CE2DF7ED-B839-4FFC-B225-86063BAD5DA8}" srcId="{F2181CFE-25BC-4494-932B-F412DD22B284}" destId="{FBD3FD26-087D-4BD1-A0D6-07694A5D0431}" srcOrd="2" destOrd="0" parTransId="{33B25BFC-718B-4930-A720-D539C7F6B1C1}" sibTransId="{48BAB901-C0CE-461F-B932-F6CD02577887}"/>
    <dgm:cxn modelId="{0B479F3C-8213-4D0F-A779-43A78448ACE3}" srcId="{F74F4390-A26D-48EA-BE24-C06FF1E5B27D}" destId="{022C90CC-E6E6-4D41-9B50-E5B31AA4F4CE}" srcOrd="0" destOrd="0" parTransId="{1D9E1D32-5B2F-446F-8543-AF4CFCF8AD47}" sibTransId="{9C3C696C-CF23-47AB-9AF8-87CA789759EA}"/>
    <dgm:cxn modelId="{C8B23A96-159F-4784-9245-2AA44DFB6299}" type="presOf" srcId="{78B0647F-42E9-4981-8BE6-10B0A2C34999}" destId="{85FB2AA4-529F-4C4F-A8EC-285B484ECDFF}" srcOrd="0" destOrd="4" presId="urn:microsoft.com/office/officeart/2005/8/layout/hList2"/>
    <dgm:cxn modelId="{F7CF9B37-AA76-47EA-AA95-19E63BE81584}" type="presOf" srcId="{63B1D91E-BD30-48FB-A114-37484FE42A50}" destId="{EAC876AC-AD38-4832-B281-FACAB3C3FC29}" srcOrd="0" destOrd="3" presId="urn:microsoft.com/office/officeart/2005/8/layout/hList2"/>
    <dgm:cxn modelId="{2E07E5BD-5EF9-43E1-A182-6E291C90AE73}" srcId="{1617BCE3-EC4F-48E0-B12B-4DD766ABA8A0}" destId="{A6EBD9B5-2C55-409F-89E0-CFB1A2BCF88E}" srcOrd="0" destOrd="0" parTransId="{B32DAED7-CB21-4EEA-81BD-883F89F05823}" sibTransId="{B908F749-5778-42E5-919F-DF135820BB38}"/>
    <dgm:cxn modelId="{11EDBBE3-3B29-499E-8DE5-6E9104E7CCD2}" srcId="{022C90CC-E6E6-4D41-9B50-E5B31AA4F4CE}" destId="{75BA4AEB-961B-4BDA-84E4-1BD7C4861733}" srcOrd="3" destOrd="0" parTransId="{2F85D1A6-5F83-4F2D-A443-8724C5044107}" sibTransId="{4E609B0A-5EED-4D63-9EA7-5EC6C659CDAE}"/>
    <dgm:cxn modelId="{C7FF0472-8C8D-4031-B885-07280EB33A5C}" srcId="{1617BCE3-EC4F-48E0-B12B-4DD766ABA8A0}" destId="{63B1D91E-BD30-48FB-A114-37484FE42A50}" srcOrd="3" destOrd="0" parTransId="{B3C81315-230F-470F-A54B-F324807FCD86}" sibTransId="{847D2E3D-D2DE-436E-9FF3-52728AC32C7F}"/>
    <dgm:cxn modelId="{E5E07B62-22AE-44C2-A626-51CF7EFFE315}" srcId="{F2181CFE-25BC-4494-932B-F412DD22B284}" destId="{6362F0E4-A175-4032-8808-A78F6DC44D40}" srcOrd="1" destOrd="0" parTransId="{0D4EE690-B1DF-4025-BC03-9F5C09EF3DB6}" sibTransId="{5495431F-AEDB-4EB2-960E-42A975E651FF}"/>
    <dgm:cxn modelId="{BC569D53-1CCB-42F0-8791-7F784415119C}" type="presOf" srcId="{1FCBD497-2F63-4BB6-BCAB-74BA011EC7DD}" destId="{85FB2AA4-529F-4C4F-A8EC-285B484ECDFF}" srcOrd="0" destOrd="2" presId="urn:microsoft.com/office/officeart/2005/8/layout/hList2"/>
    <dgm:cxn modelId="{83AD3976-2CF5-4C4D-86FE-B4E1830BCD7B}" type="presOf" srcId="{FBD3FD26-087D-4BD1-A0D6-07694A5D0431}" destId="{3570A702-C105-487B-AF0F-4AEEF5AACB03}" srcOrd="0" destOrd="2" presId="urn:microsoft.com/office/officeart/2005/8/layout/hList2"/>
    <dgm:cxn modelId="{78DE9D02-10EA-4865-9F3B-F2471B819A6A}" srcId="{F2181CFE-25BC-4494-932B-F412DD22B284}" destId="{853173A1-7927-44B0-ABA6-D36BEF367A24}" srcOrd="0" destOrd="0" parTransId="{8078CA0A-DB3B-447A-8552-7E006A4E9477}" sibTransId="{955E540D-DA52-41B4-892C-64887E2EC25A}"/>
    <dgm:cxn modelId="{603B7037-8C41-4C30-9BA4-CA983F8057E3}" type="presOf" srcId="{ACBED2A6-B150-41A2-9137-AFACB732765A}" destId="{85FB2AA4-529F-4C4F-A8EC-285B484ECDFF}" srcOrd="0" destOrd="1" presId="urn:microsoft.com/office/officeart/2005/8/layout/hList2"/>
    <dgm:cxn modelId="{DB9CDA47-368F-47EE-B03B-AAE610F0F361}" srcId="{022C90CC-E6E6-4D41-9B50-E5B31AA4F4CE}" destId="{CC921612-5E8E-478B-8D20-89EF411CDEB8}" srcOrd="0" destOrd="0" parTransId="{559486A7-36AB-4E8E-9715-F8C03F800B8B}" sibTransId="{002B3A09-D2F4-4795-B076-D5913AA7EEAE}"/>
    <dgm:cxn modelId="{EC256C7F-00C3-472D-BDCB-F106752E8FE8}" type="presOf" srcId="{F2181CFE-25BC-4494-932B-F412DD22B284}" destId="{7F8D8B28-70AA-4ACA-AC49-85302ADC56E6}" srcOrd="0" destOrd="0" presId="urn:microsoft.com/office/officeart/2005/8/layout/hList2"/>
    <dgm:cxn modelId="{D959A078-3809-472A-940F-A0677EC50E65}" type="presOf" srcId="{CC921612-5E8E-478B-8D20-89EF411CDEB8}" destId="{85FB2AA4-529F-4C4F-A8EC-285B484ECDFF}" srcOrd="0" destOrd="0" presId="urn:microsoft.com/office/officeart/2005/8/layout/hList2"/>
    <dgm:cxn modelId="{F8122308-10F5-457C-8F25-4ED959308633}" type="presOf" srcId="{A6EBD9B5-2C55-409F-89E0-CFB1A2BCF88E}" destId="{EAC876AC-AD38-4832-B281-FACAB3C3FC29}" srcOrd="0" destOrd="0" presId="urn:microsoft.com/office/officeart/2005/8/layout/hList2"/>
    <dgm:cxn modelId="{690E1411-C31F-4D31-9CB5-A559450AA661}" type="presOf" srcId="{6362F0E4-A175-4032-8808-A78F6DC44D40}" destId="{3570A702-C105-487B-AF0F-4AEEF5AACB03}" srcOrd="0" destOrd="1" presId="urn:microsoft.com/office/officeart/2005/8/layout/hList2"/>
    <dgm:cxn modelId="{E4B8C491-BA70-4CF0-9455-8B04EBCEE90C}" srcId="{022C90CC-E6E6-4D41-9B50-E5B31AA4F4CE}" destId="{78B0647F-42E9-4981-8BE6-10B0A2C34999}" srcOrd="4" destOrd="0" parTransId="{5D7CA4FD-0182-4E8C-AA3E-A46B57DFA5E7}" sibTransId="{F2B8F75B-7BB4-4F1A-AC31-305687AA6CFB}"/>
    <dgm:cxn modelId="{4BCFA966-9A4B-4F33-9EB3-FEFD94515357}" type="presOf" srcId="{1617BCE3-EC4F-48E0-B12B-4DD766ABA8A0}" destId="{C8C532A7-D2D4-4093-99D9-2E927E336232}" srcOrd="0" destOrd="0" presId="urn:microsoft.com/office/officeart/2005/8/layout/hList2"/>
    <dgm:cxn modelId="{92CDC952-9B3F-4DE7-8B59-7D7FCFB57EAE}" srcId="{F74F4390-A26D-48EA-BE24-C06FF1E5B27D}" destId="{F2181CFE-25BC-4494-932B-F412DD22B284}" srcOrd="1" destOrd="0" parTransId="{293D787F-964A-4376-B188-F63C7590B427}" sibTransId="{9B3102D5-3636-44F2-B6A1-600FED813E87}"/>
    <dgm:cxn modelId="{12AB33D6-D92A-4FFE-BD06-3E6F7FEB613C}" srcId="{F74F4390-A26D-48EA-BE24-C06FF1E5B27D}" destId="{1617BCE3-EC4F-48E0-B12B-4DD766ABA8A0}" srcOrd="2" destOrd="0" parTransId="{C73F7ED2-8460-4A36-8195-827976506651}" sibTransId="{8CC80DF9-FE08-42C5-9257-E306EF1C1B8A}"/>
    <dgm:cxn modelId="{57CA16D2-3D26-4A68-ACA7-14DCDDB8F6E9}" srcId="{1617BCE3-EC4F-48E0-B12B-4DD766ABA8A0}" destId="{D6088FBC-790F-4BED-98F1-09DD3A10A549}" srcOrd="1" destOrd="0" parTransId="{4D205E91-3B1C-410A-9808-74E4B4E98C06}" sibTransId="{427531BF-4C17-49B3-ADB9-7C7B94F70D9B}"/>
    <dgm:cxn modelId="{EB3A4F2D-7D63-4A8A-8DEF-4A0C4482513C}" type="presOf" srcId="{853173A1-7927-44B0-ABA6-D36BEF367A24}" destId="{3570A702-C105-487B-AF0F-4AEEF5AACB03}" srcOrd="0" destOrd="0" presId="urn:microsoft.com/office/officeart/2005/8/layout/hList2"/>
    <dgm:cxn modelId="{79DD58AC-4151-4A96-B64D-DDC57EC90363}" type="presOf" srcId="{D6088FBC-790F-4BED-98F1-09DD3A10A549}" destId="{EAC876AC-AD38-4832-B281-FACAB3C3FC29}" srcOrd="0" destOrd="1" presId="urn:microsoft.com/office/officeart/2005/8/layout/hList2"/>
    <dgm:cxn modelId="{A37B679A-3A9F-40EC-B800-236E84351305}" type="presOf" srcId="{F74F4390-A26D-48EA-BE24-C06FF1E5B27D}" destId="{90DEA9DC-4214-4C5B-B2C6-2A2E21F24413}" srcOrd="0" destOrd="0" presId="urn:microsoft.com/office/officeart/2005/8/layout/hList2"/>
    <dgm:cxn modelId="{EA1DF6FE-844A-4389-A875-9D3D3A883364}" type="presOf" srcId="{75BA4AEB-961B-4BDA-84E4-1BD7C4861733}" destId="{85FB2AA4-529F-4C4F-A8EC-285B484ECDFF}" srcOrd="0" destOrd="3" presId="urn:microsoft.com/office/officeart/2005/8/layout/hList2"/>
    <dgm:cxn modelId="{CB8D2B50-0056-4FAA-92D4-26D5A7DE5819}" type="presOf" srcId="{022C90CC-E6E6-4D41-9B50-E5B31AA4F4CE}" destId="{AFCF2157-AF36-4F9D-B276-A3C6BF724BDA}" srcOrd="0" destOrd="0" presId="urn:microsoft.com/office/officeart/2005/8/layout/hList2"/>
    <dgm:cxn modelId="{397E8189-CACE-43B8-9A9C-4A4379E06F74}" type="presParOf" srcId="{90DEA9DC-4214-4C5B-B2C6-2A2E21F24413}" destId="{D9B2A049-2FC9-4A63-9E72-D91C59687A6C}" srcOrd="0" destOrd="0" presId="urn:microsoft.com/office/officeart/2005/8/layout/hList2"/>
    <dgm:cxn modelId="{FF76F64A-4932-4159-828A-B52F09E1ECD3}" type="presParOf" srcId="{D9B2A049-2FC9-4A63-9E72-D91C59687A6C}" destId="{3E5732BC-0F24-47DC-9212-2400F3A18750}" srcOrd="0" destOrd="0" presId="urn:microsoft.com/office/officeart/2005/8/layout/hList2"/>
    <dgm:cxn modelId="{D668AEA3-4F26-4D5A-82D1-B0C547654447}" type="presParOf" srcId="{D9B2A049-2FC9-4A63-9E72-D91C59687A6C}" destId="{85FB2AA4-529F-4C4F-A8EC-285B484ECDFF}" srcOrd="1" destOrd="0" presId="urn:microsoft.com/office/officeart/2005/8/layout/hList2"/>
    <dgm:cxn modelId="{13C9E3AB-F37B-4DF4-BE27-CFD49BD0B398}" type="presParOf" srcId="{D9B2A049-2FC9-4A63-9E72-D91C59687A6C}" destId="{AFCF2157-AF36-4F9D-B276-A3C6BF724BDA}" srcOrd="2" destOrd="0" presId="urn:microsoft.com/office/officeart/2005/8/layout/hList2"/>
    <dgm:cxn modelId="{770D8981-A2AC-4EBD-AE27-F74207BB018E}" type="presParOf" srcId="{90DEA9DC-4214-4C5B-B2C6-2A2E21F24413}" destId="{00C7A51B-8625-4FC2-BB47-5A3B16A9D857}" srcOrd="1" destOrd="0" presId="urn:microsoft.com/office/officeart/2005/8/layout/hList2"/>
    <dgm:cxn modelId="{9EF6711B-1899-4BE4-9D3D-56FECFA5BDC9}" type="presParOf" srcId="{90DEA9DC-4214-4C5B-B2C6-2A2E21F24413}" destId="{367B88AC-1740-4513-B91F-BBD5C95DE3E2}" srcOrd="2" destOrd="0" presId="urn:microsoft.com/office/officeart/2005/8/layout/hList2"/>
    <dgm:cxn modelId="{95318749-27B9-417E-B536-4B3DA18EBBDD}" type="presParOf" srcId="{367B88AC-1740-4513-B91F-BBD5C95DE3E2}" destId="{97FB7E54-08AB-4ACF-A19C-E63116A921CE}" srcOrd="0" destOrd="0" presId="urn:microsoft.com/office/officeart/2005/8/layout/hList2"/>
    <dgm:cxn modelId="{DDB576AB-804D-4E1C-913E-37D4447081F0}" type="presParOf" srcId="{367B88AC-1740-4513-B91F-BBD5C95DE3E2}" destId="{3570A702-C105-487B-AF0F-4AEEF5AACB03}" srcOrd="1" destOrd="0" presId="urn:microsoft.com/office/officeart/2005/8/layout/hList2"/>
    <dgm:cxn modelId="{5B4447DD-9413-460B-9A38-B07A54AE59D2}" type="presParOf" srcId="{367B88AC-1740-4513-B91F-BBD5C95DE3E2}" destId="{7F8D8B28-70AA-4ACA-AC49-85302ADC56E6}" srcOrd="2" destOrd="0" presId="urn:microsoft.com/office/officeart/2005/8/layout/hList2"/>
    <dgm:cxn modelId="{69ED2539-F157-4C6C-A72A-F2196136D310}" type="presParOf" srcId="{90DEA9DC-4214-4C5B-B2C6-2A2E21F24413}" destId="{A61A031F-9769-4CFB-86BD-FDF29C112DFA}" srcOrd="3" destOrd="0" presId="urn:microsoft.com/office/officeart/2005/8/layout/hList2"/>
    <dgm:cxn modelId="{7858C404-22F5-46AE-A04A-044F20F6C12E}" type="presParOf" srcId="{90DEA9DC-4214-4C5B-B2C6-2A2E21F24413}" destId="{167F21E1-DB76-4F6C-B205-92E9E18894E5}" srcOrd="4" destOrd="0" presId="urn:microsoft.com/office/officeart/2005/8/layout/hList2"/>
    <dgm:cxn modelId="{BF95A28C-AE61-4422-A11F-FF3D0627BFED}" type="presParOf" srcId="{167F21E1-DB76-4F6C-B205-92E9E18894E5}" destId="{981492A0-B816-474D-845E-017612E208C0}" srcOrd="0" destOrd="0" presId="urn:microsoft.com/office/officeart/2005/8/layout/hList2"/>
    <dgm:cxn modelId="{757FFC90-6601-47C1-9B8A-AB4092F6EDB3}" type="presParOf" srcId="{167F21E1-DB76-4F6C-B205-92E9E18894E5}" destId="{EAC876AC-AD38-4832-B281-FACAB3C3FC29}" srcOrd="1" destOrd="0" presId="urn:microsoft.com/office/officeart/2005/8/layout/hList2"/>
    <dgm:cxn modelId="{BDFA7CD2-AECB-4BC1-8DDD-04656635F71E}" type="presParOf" srcId="{167F21E1-DB76-4F6C-B205-92E9E18894E5}" destId="{C8C532A7-D2D4-4093-99D9-2E927E33623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F6186-C6A2-437A-9DCE-9185D40C6EF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33B25-7785-4AC6-9E94-D7D750E39CFA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752110" y="541866"/>
        <a:ext cx="7301111" cy="1083733"/>
      </dsp:txXfrm>
    </dsp:sp>
    <dsp:sp modelId="{DD6D419E-1235-4BF2-9CC0-44ED539CDCD4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EBA54-C97F-44C4-9B17-65A8DF284DF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 </a:t>
          </a:r>
        </a:p>
      </dsp:txBody>
      <dsp:txXfrm>
        <a:off x="1146048" y="2167466"/>
        <a:ext cx="6907174" cy="1083733"/>
      </dsp:txXfrm>
    </dsp:sp>
    <dsp:sp modelId="{DEC2B08B-8507-49CA-BED0-B93C69EEBEC6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11A80-33DD-45E2-A83E-FC750A89582E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752110" y="3793066"/>
        <a:ext cx="7301111" cy="1083733"/>
      </dsp:txXfrm>
    </dsp:sp>
    <dsp:sp modelId="{203A607E-19E2-4F2A-9743-E43BF4586B8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F2157-AF36-4F9D-B276-A3C6BF724BDA}">
      <dsp:nvSpPr>
        <dsp:cNvPr id="0" name=""/>
        <dsp:cNvSpPr/>
      </dsp:nvSpPr>
      <dsp:spPr>
        <a:xfrm rot="16200000">
          <a:off x="-2032728" y="3132637"/>
          <a:ext cx="4751158" cy="5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83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>
              <a:solidFill>
                <a:srgbClr val="D60093"/>
              </a:solidFill>
            </a:rPr>
            <a:t>CHẤT DẺO</a:t>
          </a:r>
        </a:p>
      </dsp:txBody>
      <dsp:txXfrm>
        <a:off x="-2032728" y="3132637"/>
        <a:ext cx="4751158" cy="543892"/>
      </dsp:txXfrm>
    </dsp:sp>
    <dsp:sp modelId="{85FB2AA4-529F-4C4F-A8EC-285B484ECDFF}">
      <dsp:nvSpPr>
        <dsp:cNvPr id="0" name=""/>
        <dsp:cNvSpPr/>
      </dsp:nvSpPr>
      <dsp:spPr>
        <a:xfrm>
          <a:off x="614797" y="1029004"/>
          <a:ext cx="2709162" cy="475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479683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P.E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P.V.C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P.P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P.S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P.M.M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614797" y="1029004"/>
        <a:ext cx="2709162" cy="4751158"/>
      </dsp:txXfrm>
    </dsp:sp>
    <dsp:sp modelId="{3E5732BC-0F24-47DC-9212-2400F3A18750}">
      <dsp:nvSpPr>
        <dsp:cNvPr id="0" name=""/>
        <dsp:cNvSpPr/>
      </dsp:nvSpPr>
      <dsp:spPr>
        <a:xfrm>
          <a:off x="70904" y="311065"/>
          <a:ext cx="1087785" cy="108778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D8B28-70AA-4ACA-AC49-85302ADC56E6}">
      <dsp:nvSpPr>
        <dsp:cNvPr id="0" name=""/>
        <dsp:cNvSpPr/>
      </dsp:nvSpPr>
      <dsp:spPr>
        <a:xfrm rot="16200000">
          <a:off x="1922493" y="3132637"/>
          <a:ext cx="4751158" cy="5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83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>
              <a:solidFill>
                <a:srgbClr val="FF0000"/>
              </a:solidFill>
            </a:rPr>
            <a:t>TƠ SỢI</a:t>
          </a:r>
        </a:p>
      </dsp:txBody>
      <dsp:txXfrm>
        <a:off x="1922493" y="3132637"/>
        <a:ext cx="4751158" cy="543892"/>
      </dsp:txXfrm>
    </dsp:sp>
    <dsp:sp modelId="{3570A702-C105-487B-AF0F-4AEEF5AACB03}">
      <dsp:nvSpPr>
        <dsp:cNvPr id="0" name=""/>
        <dsp:cNvSpPr/>
      </dsp:nvSpPr>
      <dsp:spPr>
        <a:xfrm>
          <a:off x="4570018" y="1029004"/>
          <a:ext cx="2709162" cy="475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479683" rIns="263144" bIns="263144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Nilon-6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Nilon-6,6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/>
            <a:t>Lapsan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/>
            <a:t>Nitron</a:t>
          </a:r>
          <a:r>
            <a:rPr lang="en-US" sz="2900" kern="1200" dirty="0"/>
            <a:t>(</a:t>
          </a:r>
          <a:r>
            <a:rPr lang="en-US" sz="2900" kern="1200" dirty="0" err="1"/>
            <a:t>olon</a:t>
          </a:r>
          <a:r>
            <a:rPr lang="en-US" sz="2900" kern="1200" dirty="0"/>
            <a:t>)</a:t>
          </a:r>
        </a:p>
      </dsp:txBody>
      <dsp:txXfrm>
        <a:off x="4570018" y="1029004"/>
        <a:ext cx="2709162" cy="4751158"/>
      </dsp:txXfrm>
    </dsp:sp>
    <dsp:sp modelId="{97FB7E54-08AB-4ACF-A19C-E63116A921CE}">
      <dsp:nvSpPr>
        <dsp:cNvPr id="0" name=""/>
        <dsp:cNvSpPr/>
      </dsp:nvSpPr>
      <dsp:spPr>
        <a:xfrm>
          <a:off x="4026126" y="311065"/>
          <a:ext cx="1087785" cy="108778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4000" r="-7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532A7-D2D4-4093-99D9-2E927E336232}">
      <dsp:nvSpPr>
        <dsp:cNvPr id="0" name=""/>
        <dsp:cNvSpPr/>
      </dsp:nvSpPr>
      <dsp:spPr>
        <a:xfrm rot="16200000">
          <a:off x="5877714" y="3132637"/>
          <a:ext cx="4751158" cy="543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83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>
              <a:solidFill>
                <a:schemeClr val="accent6">
                  <a:lumMod val="75000"/>
                </a:schemeClr>
              </a:solidFill>
            </a:rPr>
            <a:t>CAO SU</a:t>
          </a:r>
        </a:p>
      </dsp:txBody>
      <dsp:txXfrm>
        <a:off x="5877714" y="3132637"/>
        <a:ext cx="4751158" cy="543892"/>
      </dsp:txXfrm>
    </dsp:sp>
    <dsp:sp modelId="{EAC876AC-AD38-4832-B281-FACAB3C3FC29}">
      <dsp:nvSpPr>
        <dsp:cNvPr id="0" name=""/>
        <dsp:cNvSpPr/>
      </dsp:nvSpPr>
      <dsp:spPr>
        <a:xfrm>
          <a:off x="8525240" y="1029004"/>
          <a:ext cx="2709162" cy="475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479683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Cao </a:t>
          </a:r>
          <a:r>
            <a:rPr lang="en-US" sz="2700" kern="1200" dirty="0" err="1"/>
            <a:t>su</a:t>
          </a:r>
          <a:r>
            <a:rPr lang="en-US" sz="2700" kern="1200" dirty="0"/>
            <a:t> buna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Cao </a:t>
          </a:r>
          <a:r>
            <a:rPr lang="en-US" sz="2700" kern="1200" dirty="0" err="1"/>
            <a:t>su</a:t>
          </a:r>
          <a:r>
            <a:rPr lang="en-US" sz="2700" kern="1200" dirty="0"/>
            <a:t> buna-N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Cao </a:t>
          </a:r>
          <a:r>
            <a:rPr lang="en-US" sz="2700" kern="1200" dirty="0" err="1"/>
            <a:t>su</a:t>
          </a:r>
          <a:r>
            <a:rPr lang="en-US" sz="2700" kern="1200" dirty="0"/>
            <a:t> buna-S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Cao </a:t>
          </a:r>
          <a:r>
            <a:rPr lang="en-US" sz="2700" kern="1200" dirty="0" err="1"/>
            <a:t>su</a:t>
          </a:r>
          <a:r>
            <a:rPr lang="en-US" sz="2700" kern="1200" dirty="0"/>
            <a:t> </a:t>
          </a:r>
          <a:r>
            <a:rPr lang="en-US" sz="2700" kern="1200" dirty="0" err="1" smtClean="0"/>
            <a:t>isopren</a:t>
          </a:r>
          <a:endParaRPr lang="en-US" sz="2700" kern="1200" dirty="0"/>
        </a:p>
      </dsp:txBody>
      <dsp:txXfrm>
        <a:off x="8525240" y="1029004"/>
        <a:ext cx="2709162" cy="4751158"/>
      </dsp:txXfrm>
    </dsp:sp>
    <dsp:sp modelId="{981492A0-B816-474D-845E-017612E208C0}">
      <dsp:nvSpPr>
        <dsp:cNvPr id="0" name=""/>
        <dsp:cNvSpPr/>
      </dsp:nvSpPr>
      <dsp:spPr>
        <a:xfrm>
          <a:off x="7981347" y="311065"/>
          <a:ext cx="1087785" cy="108778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965B8-5A7F-4B50-B8F7-AB967E115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8CC19E-1040-42E6-99D5-A96B4627D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194EA-64B3-4D2B-A4B4-13F7B2AF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18823C-97AC-452A-9FAD-B6B3201D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5B149A-BB20-4337-B311-CB416A86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6D75C6-ED6E-44DC-8889-7996A5F4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ADBBCF-FC2D-40C3-B08F-6255BE9AB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DBDA3-5B87-453C-969A-6ECA629E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927803-E528-47CE-A54A-EDD4C1ED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1B4A34-984F-4914-8040-A8E36047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6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0ADC33-5544-4BB1-B25A-4C6B4823D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586E54-8250-485E-8D9B-3104FEB5C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C6C3EB-88A4-4D44-93CC-CF8CA9F8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00210-F5ED-4ADF-812D-CE9A64C0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53428B-D4FF-4E47-8900-BE99F4AA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8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C5683-ADF5-4C24-B726-4A049C27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C84FF9-FD3E-4161-8B2F-5F638491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6AAEE-6307-4DF1-9AF9-5088DFD7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47BC70-051F-45A7-9912-E6BD4F41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4E2A90-FEF0-4E49-82A1-6CBEB5B9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B62B9-75AF-4563-8AC4-B7884EAFB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656FB9-3D8F-4424-B070-D53A6CF78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CAE6BC-F697-43B3-BEA5-43E8A5BB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CFBB5-0C2B-4284-8F15-AC1873B0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FA17B5-88F4-430B-B257-ED3CB305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72557-DD4A-4BC3-AC62-5A68B529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5B54CE-AEE7-4BD5-93FC-8AE8FE5E6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B35A30-518B-4267-988D-F2433347E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B3A9D6-CE67-4826-91B8-B02EC7E1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CA6C2A-96B0-4231-A519-C333051A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F09F91-C3FD-4B13-B161-92BA1B23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F609E-E763-4D67-BDE3-3A98E26F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78B33-C657-4415-A17D-758EBA06A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0C214-26B1-4108-82F4-78AD8D360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96664B-0913-4626-B681-2DC64B9A1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2DAD6D-72DE-4F3F-B09F-D2A147F22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D82053-9F5E-4B0C-A7D6-390EE4B8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D656D9-F84E-4720-B177-83DEBAE3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41BE9A-5445-4CDD-A292-48883F88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2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B4DD6-37FB-4D3D-A425-67DED013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36BB84-E437-47C0-88AC-AD52641C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95D4E7-CDEF-457B-A1B3-49ED7BE0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74EB31-AD47-4DBA-B14B-1492BB80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BCB194-C3FD-4498-A3FE-164C35F8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731E9A-FAD1-4E0C-BF8C-BC430991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7A2E53-5EE0-4213-888D-7C2BC238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80848-CA77-4B8F-BEB0-FBEB201B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48513-2105-4BF3-B113-E7A17290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7407BA-5051-4E91-B75B-AE12036D7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1B000D-36AE-4DF8-896C-BF0A5A7C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1058F1-94D3-4253-9DB6-9387AA84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58E535-33F0-4F80-B744-1E8E780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6821F-CCC3-4A2C-A7B3-4B64C655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44E971-6935-4251-BC8F-A5419D243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CF1EC2-D212-4941-BAB3-680395CAC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ECF6AA-5116-4DD9-8260-74708EF0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3D041D-CFC3-4171-94B2-1DB608E0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460114-CAA7-46CE-AD93-B7F6B156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3F1CD8-902B-4A14-9A3B-81BD0DD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0C53B6-4B6A-4F18-A177-220CA4712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55F589-389C-4E8C-9F4E-80E0EA43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6BF5-E0A7-488A-BFDC-4A76249B9EF9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8A3BF9-FC87-460A-9C8A-21B42AE7C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4F83BE-DB06-4538-B5D0-A4D19D522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24CF-B59F-4390-B981-C94A468E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8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xmlns="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xmlns="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xmlns="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xmlns="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9DF8DA7-1E7C-4E8E-A432-49E3D7B4A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9" r="-1" b="29354"/>
          <a:stretch/>
        </p:blipFill>
        <p:spPr>
          <a:xfrm>
            <a:off x="636588" y="642938"/>
            <a:ext cx="4827588" cy="1941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EEDD69D-1362-48E8-9634-3D16778C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38" y="642938"/>
            <a:ext cx="2205038" cy="1941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81E33A-A291-4FFF-9B82-D9FC55AD9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36" b="-4"/>
          <a:stretch/>
        </p:blipFill>
        <p:spPr>
          <a:xfrm>
            <a:off x="636588" y="2654300"/>
            <a:ext cx="1862138" cy="1431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63BEC9-1056-42AD-97B1-F10BD043A7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57" r="6899" b="-4"/>
          <a:stretch/>
        </p:blipFill>
        <p:spPr>
          <a:xfrm>
            <a:off x="2566988" y="2654300"/>
            <a:ext cx="1862138" cy="1431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7F9F7E-4AC9-4150-945E-01BAD017FF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84" r="2" b="9993"/>
          <a:stretch/>
        </p:blipFill>
        <p:spPr>
          <a:xfrm>
            <a:off x="636588" y="4152900"/>
            <a:ext cx="3792538" cy="206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E0856D-801A-44D1-AAE4-81CDA91B8C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29" b="-4"/>
          <a:stretch/>
        </p:blipFill>
        <p:spPr>
          <a:xfrm>
            <a:off x="4497388" y="2654300"/>
            <a:ext cx="3240088" cy="2171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446CBA-5B37-4C7A-A839-76663708B5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977" r="-3" b="30135"/>
          <a:stretch/>
        </p:blipFill>
        <p:spPr>
          <a:xfrm>
            <a:off x="4497388" y="4892675"/>
            <a:ext cx="3240088" cy="1320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73AF72-561C-4877-BBE5-653B3B18F4BB}"/>
              </a:ext>
            </a:extLst>
          </p:cNvPr>
          <p:cNvSpPr txBox="1"/>
          <p:nvPr/>
        </p:nvSpPr>
        <p:spPr>
          <a:xfrm>
            <a:off x="9318810" y="2474439"/>
            <a:ext cx="2627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VẬT LIỆU POLIME</a:t>
            </a:r>
          </a:p>
        </p:txBody>
      </p:sp>
    </p:spTree>
    <p:extLst>
      <p:ext uri="{BB962C8B-B14F-4D97-AF65-F5344CB8AC3E}">
        <p14:creationId xmlns:p14="http://schemas.microsoft.com/office/powerpoint/2010/main" val="198812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 SỢI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3945775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6B1294-A99A-4098-96DA-E510D4FE83B6}"/>
              </a:ext>
            </a:extLst>
          </p:cNvPr>
          <p:cNvSpPr txBox="1"/>
          <p:nvPr/>
        </p:nvSpPr>
        <p:spPr>
          <a:xfrm>
            <a:off x="382386" y="1344435"/>
            <a:ext cx="1172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ACB41B-17EB-4574-AA2F-86107AF9103B}"/>
              </a:ext>
            </a:extLst>
          </p:cNvPr>
          <p:cNvSpPr txBox="1"/>
          <p:nvPr/>
        </p:nvSpPr>
        <p:spPr>
          <a:xfrm>
            <a:off x="382386" y="1867655"/>
            <a:ext cx="11643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6E15F21-0A3E-4961-A3C3-331B022C61FC}"/>
              </a:ext>
            </a:extLst>
          </p:cNvPr>
          <p:cNvSpPr/>
          <p:nvPr/>
        </p:nvSpPr>
        <p:spPr>
          <a:xfrm>
            <a:off x="443345" y="3872755"/>
            <a:ext cx="1867593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CF625F-14C8-48D3-B6BA-153BADD8BBCC}"/>
              </a:ext>
            </a:extLst>
          </p:cNvPr>
          <p:cNvSpPr txBox="1"/>
          <p:nvPr/>
        </p:nvSpPr>
        <p:spPr>
          <a:xfrm>
            <a:off x="2630978" y="3744322"/>
            <a:ext cx="26960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40AF74-86E5-4B89-AEFB-3E7B56B2A55C}"/>
              </a:ext>
            </a:extLst>
          </p:cNvPr>
          <p:cNvSpPr txBox="1"/>
          <p:nvPr/>
        </p:nvSpPr>
        <p:spPr>
          <a:xfrm>
            <a:off x="423488" y="2803800"/>
            <a:ext cx="11643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just"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nhuộm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107B3B-D7C6-4C8C-B4FF-EA196E1EC280}"/>
              </a:ext>
            </a:extLst>
          </p:cNvPr>
          <p:cNvSpPr txBox="1"/>
          <p:nvPr/>
        </p:nvSpPr>
        <p:spPr>
          <a:xfrm>
            <a:off x="2671617" y="4520030"/>
            <a:ext cx="23326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D412E2-75E8-4D12-8AD4-EAB492DCADF3}"/>
              </a:ext>
            </a:extLst>
          </p:cNvPr>
          <p:cNvSpPr txBox="1"/>
          <p:nvPr/>
        </p:nvSpPr>
        <p:spPr>
          <a:xfrm>
            <a:off x="5069379" y="3757907"/>
            <a:ext cx="43364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sẵ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fr-FR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85DDA3-D8D0-4D64-8FE3-F6D0C901E850}"/>
              </a:ext>
            </a:extLst>
          </p:cNvPr>
          <p:cNvSpPr txBox="1"/>
          <p:nvPr/>
        </p:nvSpPr>
        <p:spPr>
          <a:xfrm>
            <a:off x="8492143" y="4078231"/>
            <a:ext cx="397140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bông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tằm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,…)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B0CE26-D508-4014-AF5A-EF5930CA4288}"/>
              </a:ext>
            </a:extLst>
          </p:cNvPr>
          <p:cNvSpPr txBox="1"/>
          <p:nvPr/>
        </p:nvSpPr>
        <p:spPr>
          <a:xfrm>
            <a:off x="4856942" y="5327892"/>
            <a:ext cx="23326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282446-19BE-4B50-B9E8-DC164A8334EB}"/>
              </a:ext>
            </a:extLst>
          </p:cNvPr>
          <p:cNvSpPr txBox="1"/>
          <p:nvPr/>
        </p:nvSpPr>
        <p:spPr>
          <a:xfrm>
            <a:off x="4927141" y="4525338"/>
            <a:ext cx="23326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D9AAD06-9C3A-4BCE-9E0D-4F0ADFA7CBB4}"/>
              </a:ext>
            </a:extLst>
          </p:cNvPr>
          <p:cNvSpPr txBox="1"/>
          <p:nvPr/>
        </p:nvSpPr>
        <p:spPr>
          <a:xfrm>
            <a:off x="6998394" y="4671884"/>
            <a:ext cx="4837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nilon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nitron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00AC21-5DD3-4E2A-9C37-AE8EAC001F85}"/>
              </a:ext>
            </a:extLst>
          </p:cNvPr>
          <p:cNvSpPr txBox="1"/>
          <p:nvPr/>
        </p:nvSpPr>
        <p:spPr>
          <a:xfrm>
            <a:off x="5488941" y="5932460"/>
            <a:ext cx="664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visco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xenlulozơ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axetat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0D6F2150-E87A-464E-B29B-09B706B32785}"/>
              </a:ext>
            </a:extLst>
          </p:cNvPr>
          <p:cNvCxnSpPr/>
          <p:nvPr/>
        </p:nvCxnSpPr>
        <p:spPr>
          <a:xfrm>
            <a:off x="2405149" y="4239491"/>
            <a:ext cx="3657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2D7FAF5-021B-4DAA-B869-7885986138A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400068" y="4239491"/>
            <a:ext cx="271549" cy="609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BCFDFF3-9E0E-4456-9BEC-7A0445A2D46A}"/>
              </a:ext>
            </a:extLst>
          </p:cNvPr>
          <p:cNvCxnSpPr/>
          <p:nvPr/>
        </p:nvCxnSpPr>
        <p:spPr>
          <a:xfrm>
            <a:off x="4703619" y="4954898"/>
            <a:ext cx="3657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8A3D4DF-8DF9-4249-932B-F4F58DC16562}"/>
              </a:ext>
            </a:extLst>
          </p:cNvPr>
          <p:cNvCxnSpPr>
            <a:cxnSpLocks/>
          </p:cNvCxnSpPr>
          <p:nvPr/>
        </p:nvCxnSpPr>
        <p:spPr>
          <a:xfrm>
            <a:off x="4698538" y="4954898"/>
            <a:ext cx="271549" cy="609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 animBg="1"/>
      <p:bldP spid="18" grpId="0"/>
      <p:bldP spid="11" grpId="0"/>
      <p:bldP spid="12" grpId="0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xmlns="" id="{0CF6A1FD-984B-47AD-8447-097005ADB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01428"/>
              </p:ext>
            </p:extLst>
          </p:nvPr>
        </p:nvGraphicFramePr>
        <p:xfrm>
          <a:off x="448886" y="1318394"/>
          <a:ext cx="11416148" cy="490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99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3945775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3347258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360816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16520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 SỢI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4883727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CDA23D-4D00-41A9-AD83-47F31DDD6C1D}"/>
              </a:ext>
            </a:extLst>
          </p:cNvPr>
          <p:cNvSpPr txBox="1"/>
          <p:nvPr/>
        </p:nvSpPr>
        <p:spPr>
          <a:xfrm>
            <a:off x="3161147" y="1494876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52CF1F-ED08-47A7-B315-0C1EA1BB8A79}"/>
              </a:ext>
            </a:extLst>
          </p:cNvPr>
          <p:cNvSpPr txBox="1"/>
          <p:nvPr/>
        </p:nvSpPr>
        <p:spPr>
          <a:xfrm>
            <a:off x="6489470" y="1491202"/>
            <a:ext cx="27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967AEC-2200-4AD5-BBF0-A2B4506EA11E}"/>
              </a:ext>
            </a:extLst>
          </p:cNvPr>
          <p:cNvSpPr txBox="1"/>
          <p:nvPr/>
        </p:nvSpPr>
        <p:spPr>
          <a:xfrm>
            <a:off x="9515883" y="1486684"/>
            <a:ext cx="235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831D04-DB9A-43A2-A2D4-4E236CEEC7F2}"/>
              </a:ext>
            </a:extLst>
          </p:cNvPr>
          <p:cNvSpPr txBox="1"/>
          <p:nvPr/>
        </p:nvSpPr>
        <p:spPr>
          <a:xfrm>
            <a:off x="626228" y="2290198"/>
            <a:ext cx="175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Nilon-6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F23DCC-DCF8-4D2F-B1D5-DD5A309D1894}"/>
              </a:ext>
            </a:extLst>
          </p:cNvPr>
          <p:cNvSpPr txBox="1"/>
          <p:nvPr/>
        </p:nvSpPr>
        <p:spPr>
          <a:xfrm>
            <a:off x="9906693" y="2521030"/>
            <a:ext cx="183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ngưng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6772190-BD72-49EA-B2C5-ADD4596068B8}"/>
              </a:ext>
            </a:extLst>
          </p:cNvPr>
          <p:cNvSpPr txBox="1"/>
          <p:nvPr/>
        </p:nvSpPr>
        <p:spPr>
          <a:xfrm>
            <a:off x="2212100" y="3792398"/>
            <a:ext cx="973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−6 có tính dai, bền, mềm óng mượt, ít thấm nước, mau khô, kém bền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EB1596-E316-4794-8467-51B6299B71E0}"/>
              </a:ext>
            </a:extLst>
          </p:cNvPr>
          <p:cNvSpPr txBox="1"/>
          <p:nvPr/>
        </p:nvSpPr>
        <p:spPr>
          <a:xfrm>
            <a:off x="2245712" y="4850997"/>
            <a:ext cx="9497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săm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bít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bện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cáp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FD793F-37E6-4667-8EDD-6B93C1CA1A11}"/>
              </a:ext>
            </a:extLst>
          </p:cNvPr>
          <p:cNvSpPr txBox="1"/>
          <p:nvPr/>
        </p:nvSpPr>
        <p:spPr>
          <a:xfrm>
            <a:off x="2518759" y="2509999"/>
            <a:ext cx="334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-NH-(CH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8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-CO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8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C26B430-8503-4D98-91C3-FAD09652931A}"/>
              </a:ext>
            </a:extLst>
          </p:cNvPr>
          <p:cNvSpPr txBox="1"/>
          <p:nvPr/>
        </p:nvSpPr>
        <p:spPr>
          <a:xfrm>
            <a:off x="6600306" y="26127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-(CH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4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-COOH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E9E4C43-BB30-4015-93FB-81E4B2B807DE}"/>
              </a:ext>
            </a:extLst>
          </p:cNvPr>
          <p:cNvSpPr txBox="1"/>
          <p:nvPr/>
        </p:nvSpPr>
        <p:spPr>
          <a:xfrm>
            <a:off x="6422966" y="2260894"/>
            <a:ext cx="314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Axit</a:t>
            </a:r>
            <a:r>
              <a:rPr lang="fr-FR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fr-FR" sz="2400" b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fr-FR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aminocaproic</a:t>
            </a:r>
            <a:endParaRPr lang="fr-FR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  <p:bldP spid="31" grpId="0"/>
      <p:bldP spid="35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xmlns="" id="{0CF6A1FD-984B-47AD-8447-097005ADBE4A}"/>
              </a:ext>
            </a:extLst>
          </p:cNvPr>
          <p:cNvGraphicFramePr>
            <a:graphicFrameLocks noGrp="1"/>
          </p:cNvGraphicFramePr>
          <p:nvPr/>
        </p:nvGraphicFramePr>
        <p:xfrm>
          <a:off x="448886" y="1318394"/>
          <a:ext cx="11416148" cy="490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99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3945775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3347258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360816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16520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 SỢI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4883727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CDA23D-4D00-41A9-AD83-47F31DDD6C1D}"/>
              </a:ext>
            </a:extLst>
          </p:cNvPr>
          <p:cNvSpPr txBox="1"/>
          <p:nvPr/>
        </p:nvSpPr>
        <p:spPr>
          <a:xfrm>
            <a:off x="3161147" y="1494876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52CF1F-ED08-47A7-B315-0C1EA1BB8A79}"/>
              </a:ext>
            </a:extLst>
          </p:cNvPr>
          <p:cNvSpPr txBox="1"/>
          <p:nvPr/>
        </p:nvSpPr>
        <p:spPr>
          <a:xfrm>
            <a:off x="6489470" y="1491202"/>
            <a:ext cx="27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967AEC-2200-4AD5-BBF0-A2B4506EA11E}"/>
              </a:ext>
            </a:extLst>
          </p:cNvPr>
          <p:cNvSpPr txBox="1"/>
          <p:nvPr/>
        </p:nvSpPr>
        <p:spPr>
          <a:xfrm>
            <a:off x="9515883" y="1486684"/>
            <a:ext cx="243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endParaRPr lang="fr-FR" sz="24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831D04-DB9A-43A2-A2D4-4E236CEEC7F2}"/>
              </a:ext>
            </a:extLst>
          </p:cNvPr>
          <p:cNvSpPr txBox="1"/>
          <p:nvPr/>
        </p:nvSpPr>
        <p:spPr>
          <a:xfrm>
            <a:off x="626228" y="2290198"/>
            <a:ext cx="175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Nilon-6,6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F23DCC-DCF8-4D2F-B1D5-DD5A309D1894}"/>
              </a:ext>
            </a:extLst>
          </p:cNvPr>
          <p:cNvSpPr txBox="1"/>
          <p:nvPr/>
        </p:nvSpPr>
        <p:spPr>
          <a:xfrm>
            <a:off x="9906693" y="2521030"/>
            <a:ext cx="183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ngưng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6772190-BD72-49EA-B2C5-ADD4596068B8}"/>
              </a:ext>
            </a:extLst>
          </p:cNvPr>
          <p:cNvSpPr txBox="1"/>
          <p:nvPr/>
        </p:nvSpPr>
        <p:spPr>
          <a:xfrm>
            <a:off x="2212100" y="3792398"/>
            <a:ext cx="9736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mượt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EB1596-E316-4794-8467-51B6299B71E0}"/>
              </a:ext>
            </a:extLst>
          </p:cNvPr>
          <p:cNvSpPr txBox="1"/>
          <p:nvPr/>
        </p:nvSpPr>
        <p:spPr>
          <a:xfrm>
            <a:off x="2245712" y="4850997"/>
            <a:ext cx="9497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săm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bít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bện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cáp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FD793F-37E6-4667-8EDD-6B93C1CA1A11}"/>
              </a:ext>
            </a:extLst>
          </p:cNvPr>
          <p:cNvSpPr txBox="1"/>
          <p:nvPr/>
        </p:nvSpPr>
        <p:spPr>
          <a:xfrm>
            <a:off x="2153170" y="2814439"/>
            <a:ext cx="399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-NH-(CH</a:t>
            </a:r>
            <a:r>
              <a:rPr lang="fr-FR" sz="20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0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-NH-CO-(CH</a:t>
            </a:r>
            <a:r>
              <a:rPr lang="fr-FR" sz="20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0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fr-FR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-CO-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0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C26B430-8503-4D98-91C3-FAD09652931A}"/>
              </a:ext>
            </a:extLst>
          </p:cNvPr>
          <p:cNvSpPr txBox="1"/>
          <p:nvPr/>
        </p:nvSpPr>
        <p:spPr>
          <a:xfrm>
            <a:off x="6600306" y="26127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-(CH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-NH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fr-FR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E9E4C43-BB30-4015-93FB-81E4B2B807DE}"/>
              </a:ext>
            </a:extLst>
          </p:cNvPr>
          <p:cNvSpPr txBox="1"/>
          <p:nvPr/>
        </p:nvSpPr>
        <p:spPr>
          <a:xfrm>
            <a:off x="6422966" y="2260894"/>
            <a:ext cx="314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Hexametylendiamin</a:t>
            </a:r>
            <a:endParaRPr lang="fr-FR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CED618F-213E-4787-9A7B-3D968F991647}"/>
              </a:ext>
            </a:extLst>
          </p:cNvPr>
          <p:cNvSpPr txBox="1"/>
          <p:nvPr/>
        </p:nvSpPr>
        <p:spPr>
          <a:xfrm>
            <a:off x="6326635" y="3400778"/>
            <a:ext cx="31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HOOC-(CH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4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-COOH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23DA1C3-DCB3-4D8E-B5E3-84DCCE816CBE}"/>
              </a:ext>
            </a:extLst>
          </p:cNvPr>
          <p:cNvSpPr txBox="1"/>
          <p:nvPr/>
        </p:nvSpPr>
        <p:spPr>
          <a:xfrm>
            <a:off x="6901771" y="3083276"/>
            <a:ext cx="17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Axi</a:t>
            </a:r>
            <a:r>
              <a:rPr lang="fr-FR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adipic</a:t>
            </a:r>
            <a:endParaRPr lang="fr-FR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5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xmlns="" id="{0CF6A1FD-984B-47AD-8447-097005ADBE4A}"/>
              </a:ext>
            </a:extLst>
          </p:cNvPr>
          <p:cNvGraphicFramePr>
            <a:graphicFrameLocks noGrp="1"/>
          </p:cNvGraphicFramePr>
          <p:nvPr/>
        </p:nvGraphicFramePr>
        <p:xfrm>
          <a:off x="448886" y="1318394"/>
          <a:ext cx="11416148" cy="490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99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3945775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3347258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360816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16520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 SỢI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4883727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CDA23D-4D00-41A9-AD83-47F31DDD6C1D}"/>
              </a:ext>
            </a:extLst>
          </p:cNvPr>
          <p:cNvSpPr txBox="1"/>
          <p:nvPr/>
        </p:nvSpPr>
        <p:spPr>
          <a:xfrm>
            <a:off x="3161147" y="1494876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52CF1F-ED08-47A7-B315-0C1EA1BB8A79}"/>
              </a:ext>
            </a:extLst>
          </p:cNvPr>
          <p:cNvSpPr txBox="1"/>
          <p:nvPr/>
        </p:nvSpPr>
        <p:spPr>
          <a:xfrm>
            <a:off x="6489470" y="1491202"/>
            <a:ext cx="27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967AEC-2200-4AD5-BBF0-A2B4506EA11E}"/>
              </a:ext>
            </a:extLst>
          </p:cNvPr>
          <p:cNvSpPr txBox="1"/>
          <p:nvPr/>
        </p:nvSpPr>
        <p:spPr>
          <a:xfrm>
            <a:off x="9515883" y="1486684"/>
            <a:ext cx="243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endParaRPr lang="fr-FR" sz="24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831D04-DB9A-43A2-A2D4-4E236CEEC7F2}"/>
              </a:ext>
            </a:extLst>
          </p:cNvPr>
          <p:cNvSpPr txBox="1"/>
          <p:nvPr/>
        </p:nvSpPr>
        <p:spPr>
          <a:xfrm>
            <a:off x="382386" y="2333690"/>
            <a:ext cx="200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Poli(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etylen</a:t>
            </a:r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terephtalat</a:t>
            </a:r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F23DCC-DCF8-4D2F-B1D5-DD5A309D1894}"/>
              </a:ext>
            </a:extLst>
          </p:cNvPr>
          <p:cNvSpPr txBox="1"/>
          <p:nvPr/>
        </p:nvSpPr>
        <p:spPr>
          <a:xfrm>
            <a:off x="9906693" y="2521030"/>
            <a:ext cx="183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ngưng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6772190-BD72-49EA-B2C5-ADD4596068B8}"/>
              </a:ext>
            </a:extLst>
          </p:cNvPr>
          <p:cNvSpPr txBox="1"/>
          <p:nvPr/>
        </p:nvSpPr>
        <p:spPr>
          <a:xfrm>
            <a:off x="2212100" y="3792398"/>
            <a:ext cx="973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;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nilon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EB1596-E316-4794-8467-51B6299B71E0}"/>
              </a:ext>
            </a:extLst>
          </p:cNvPr>
          <p:cNvSpPr txBox="1"/>
          <p:nvPr/>
        </p:nvSpPr>
        <p:spPr>
          <a:xfrm>
            <a:off x="2245712" y="4850997"/>
            <a:ext cx="949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6FD793F-37E6-4667-8EDD-6B93C1CA1A11}"/>
              </a:ext>
            </a:extLst>
          </p:cNvPr>
          <p:cNvSpPr txBox="1"/>
          <p:nvPr/>
        </p:nvSpPr>
        <p:spPr>
          <a:xfrm>
            <a:off x="2153170" y="2814439"/>
            <a:ext cx="399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-O-(CH</a:t>
            </a:r>
            <a:r>
              <a:rPr lang="fr-FR" sz="20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0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-O-CO-C</a:t>
            </a:r>
            <a:r>
              <a:rPr lang="fr-FR" sz="20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fr-FR" sz="20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fr-FR" sz="20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-CO-</a:t>
            </a: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0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C26B430-8503-4D98-91C3-FAD09652931A}"/>
              </a:ext>
            </a:extLst>
          </p:cNvPr>
          <p:cNvSpPr txBox="1"/>
          <p:nvPr/>
        </p:nvSpPr>
        <p:spPr>
          <a:xfrm>
            <a:off x="6600306" y="26127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-(CH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fr-FR" sz="24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-OH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E9E4C43-BB30-4015-93FB-81E4B2B807DE}"/>
              </a:ext>
            </a:extLst>
          </p:cNvPr>
          <p:cNvSpPr txBox="1"/>
          <p:nvPr/>
        </p:nvSpPr>
        <p:spPr>
          <a:xfrm>
            <a:off x="6761016" y="2255413"/>
            <a:ext cx="200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Etylen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glicol</a:t>
            </a:r>
            <a:endParaRPr lang="fr-FR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CED618F-213E-4787-9A7B-3D968F991647}"/>
              </a:ext>
            </a:extLst>
          </p:cNvPr>
          <p:cNvSpPr txBox="1"/>
          <p:nvPr/>
        </p:nvSpPr>
        <p:spPr>
          <a:xfrm>
            <a:off x="6357667" y="3301986"/>
            <a:ext cx="315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HOOC-C</a:t>
            </a:r>
            <a:r>
              <a:rPr lang="fr-FR" sz="24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fr-FR" sz="2400" b="1" baseline="-25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-COOH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23DA1C3-DCB3-4D8E-B5E3-84DCCE816CBE}"/>
              </a:ext>
            </a:extLst>
          </p:cNvPr>
          <p:cNvSpPr txBox="1"/>
          <p:nvPr/>
        </p:nvSpPr>
        <p:spPr>
          <a:xfrm>
            <a:off x="6635873" y="2944680"/>
            <a:ext cx="244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Axi</a:t>
            </a:r>
            <a:r>
              <a:rPr lang="fr-FR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teraphtalic</a:t>
            </a:r>
            <a:endParaRPr lang="fr-FR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9E90FC-66BC-42B6-A5F8-85BCC8F67670}"/>
              </a:ext>
            </a:extLst>
          </p:cNvPr>
          <p:cNvSpPr txBox="1"/>
          <p:nvPr/>
        </p:nvSpPr>
        <p:spPr>
          <a:xfrm>
            <a:off x="443345" y="3235937"/>
            <a:ext cx="176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lapsan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5" grpId="0"/>
      <p:bldP spid="43" grpId="0"/>
      <p:bldP spid="44" grpId="0"/>
      <p:bldP spid="45" grpId="0"/>
      <p:bldP spid="4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5">
            <a:extLst>
              <a:ext uri="{FF2B5EF4-FFF2-40B4-BE49-F238E27FC236}">
                <a16:creationId xmlns:a16="http://schemas.microsoft.com/office/drawing/2014/main" xmlns="" id="{0CF6A1FD-984B-47AD-8447-097005ADB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60974"/>
              </p:ext>
            </p:extLst>
          </p:nvPr>
        </p:nvGraphicFramePr>
        <p:xfrm>
          <a:off x="448886" y="1318394"/>
          <a:ext cx="11416148" cy="490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99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3945775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3347258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360816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16520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 SỢI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4883727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CDA23D-4D00-41A9-AD83-47F31DDD6C1D}"/>
              </a:ext>
            </a:extLst>
          </p:cNvPr>
          <p:cNvSpPr txBox="1"/>
          <p:nvPr/>
        </p:nvSpPr>
        <p:spPr>
          <a:xfrm>
            <a:off x="3161147" y="1494876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52CF1F-ED08-47A7-B315-0C1EA1BB8A79}"/>
              </a:ext>
            </a:extLst>
          </p:cNvPr>
          <p:cNvSpPr txBox="1"/>
          <p:nvPr/>
        </p:nvSpPr>
        <p:spPr>
          <a:xfrm>
            <a:off x="6489470" y="1491202"/>
            <a:ext cx="27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967AEC-2200-4AD5-BBF0-A2B4506EA11E}"/>
              </a:ext>
            </a:extLst>
          </p:cNvPr>
          <p:cNvSpPr txBox="1"/>
          <p:nvPr/>
        </p:nvSpPr>
        <p:spPr>
          <a:xfrm>
            <a:off x="9515883" y="1486684"/>
            <a:ext cx="223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pứ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đ.chế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3831D04-DB9A-43A2-A2D4-4E236CEEC7F2}"/>
              </a:ext>
            </a:extLst>
          </p:cNvPr>
          <p:cNvSpPr txBox="1"/>
          <p:nvPr/>
        </p:nvSpPr>
        <p:spPr>
          <a:xfrm>
            <a:off x="382385" y="2333690"/>
            <a:ext cx="1981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</a:t>
            </a:r>
          </a:p>
          <a:p>
            <a:r>
              <a:rPr lang="fr-FR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acrilonitrin</a:t>
            </a:r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1F23DCC-DCF8-4D2F-B1D5-DD5A309D1894}"/>
              </a:ext>
            </a:extLst>
          </p:cNvPr>
          <p:cNvSpPr txBox="1"/>
          <p:nvPr/>
        </p:nvSpPr>
        <p:spPr>
          <a:xfrm>
            <a:off x="9906693" y="2521030"/>
            <a:ext cx="183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fr-FR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6772190-BD72-49EA-B2C5-ADD4596068B8}"/>
              </a:ext>
            </a:extLst>
          </p:cNvPr>
          <p:cNvSpPr txBox="1"/>
          <p:nvPr/>
        </p:nvSpPr>
        <p:spPr>
          <a:xfrm>
            <a:off x="2212100" y="3792398"/>
            <a:ext cx="97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dai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EB1596-E316-4794-8467-51B6299B71E0}"/>
              </a:ext>
            </a:extLst>
          </p:cNvPr>
          <p:cNvSpPr txBox="1"/>
          <p:nvPr/>
        </p:nvSpPr>
        <p:spPr>
          <a:xfrm>
            <a:off x="2245712" y="4462440"/>
            <a:ext cx="949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bện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rét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CED618F-213E-4787-9A7B-3D968F991647}"/>
              </a:ext>
            </a:extLst>
          </p:cNvPr>
          <p:cNvSpPr txBox="1"/>
          <p:nvPr/>
        </p:nvSpPr>
        <p:spPr>
          <a:xfrm>
            <a:off x="6840572" y="2928483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=CH-CN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23DA1C3-DCB3-4D8E-B5E3-84DCCE816CBE}"/>
              </a:ext>
            </a:extLst>
          </p:cNvPr>
          <p:cNvSpPr txBox="1"/>
          <p:nvPr/>
        </p:nvSpPr>
        <p:spPr>
          <a:xfrm>
            <a:off x="6700391" y="2321223"/>
            <a:ext cx="244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fr-FR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crilonitrin</a:t>
            </a:r>
            <a:endParaRPr lang="fr-FR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9E90FC-66BC-42B6-A5F8-85BCC8F67670}"/>
              </a:ext>
            </a:extLst>
          </p:cNvPr>
          <p:cNvSpPr txBox="1"/>
          <p:nvPr/>
        </p:nvSpPr>
        <p:spPr>
          <a:xfrm>
            <a:off x="443345" y="3235937"/>
            <a:ext cx="176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nitron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tơ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olon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36923AE-0C93-4DE3-8A23-06E3EA8192A5}"/>
              </a:ext>
            </a:extLst>
          </p:cNvPr>
          <p:cNvGrpSpPr/>
          <p:nvPr/>
        </p:nvGrpSpPr>
        <p:grpSpPr>
          <a:xfrm>
            <a:off x="2848494" y="2497596"/>
            <a:ext cx="2383441" cy="954107"/>
            <a:chOff x="3551846" y="2307504"/>
            <a:chExt cx="2383441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85A8AC-9930-484B-A28B-85F72C7573E7}"/>
                </a:ext>
              </a:extLst>
            </p:cNvPr>
            <p:cNvSpPr txBox="1"/>
            <p:nvPr/>
          </p:nvSpPr>
          <p:spPr>
            <a:xfrm>
              <a:off x="3551846" y="2307504"/>
              <a:ext cx="23834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(-CH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-CH-)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        CN  </a:t>
              </a:r>
              <a:endParaRPr lang="en-US" sz="2800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4966B01-2115-4174-B9EB-DD93CCFC01B3}"/>
                </a:ext>
              </a:extLst>
            </p:cNvPr>
            <p:cNvCxnSpPr/>
            <p:nvPr/>
          </p:nvCxnSpPr>
          <p:spPr>
            <a:xfrm>
              <a:off x="4754423" y="269989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6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45" grpId="0"/>
      <p:bldP spid="4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3945775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6B1294-A99A-4098-96DA-E510D4FE83B6}"/>
              </a:ext>
            </a:extLst>
          </p:cNvPr>
          <p:cNvSpPr txBox="1"/>
          <p:nvPr/>
        </p:nvSpPr>
        <p:spPr>
          <a:xfrm>
            <a:off x="382386" y="1344435"/>
            <a:ext cx="1172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Cao su là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ACB41B-17EB-4574-AA2F-86107AF9103B}"/>
              </a:ext>
            </a:extLst>
          </p:cNvPr>
          <p:cNvSpPr txBox="1"/>
          <p:nvPr/>
        </p:nvSpPr>
        <p:spPr>
          <a:xfrm>
            <a:off x="382386" y="1867655"/>
            <a:ext cx="11643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6E15F21-0A3E-4961-A3C3-331B022C61FC}"/>
              </a:ext>
            </a:extLst>
          </p:cNvPr>
          <p:cNvSpPr/>
          <p:nvPr/>
        </p:nvSpPr>
        <p:spPr>
          <a:xfrm>
            <a:off x="443345" y="2951233"/>
            <a:ext cx="1867593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CF625F-14C8-48D3-B6BA-153BADD8BBCC}"/>
              </a:ext>
            </a:extLst>
          </p:cNvPr>
          <p:cNvSpPr txBox="1"/>
          <p:nvPr/>
        </p:nvSpPr>
        <p:spPr>
          <a:xfrm>
            <a:off x="2690320" y="2821844"/>
            <a:ext cx="33447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 su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D412E2-75E8-4D12-8AD4-EAB492DCADF3}"/>
              </a:ext>
            </a:extLst>
          </p:cNvPr>
          <p:cNvSpPr txBox="1"/>
          <p:nvPr/>
        </p:nvSpPr>
        <p:spPr>
          <a:xfrm>
            <a:off x="5853779" y="2798813"/>
            <a:ext cx="364790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mủ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su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282446-19BE-4B50-B9E8-DC164A8334EB}"/>
              </a:ext>
            </a:extLst>
          </p:cNvPr>
          <p:cNvSpPr txBox="1"/>
          <p:nvPr/>
        </p:nvSpPr>
        <p:spPr>
          <a:xfrm>
            <a:off x="957532" y="3860363"/>
            <a:ext cx="1119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etanol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,..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D9AAD06-9C3A-4BCE-9E0D-4F0ADFA7CBB4}"/>
              </a:ext>
            </a:extLst>
          </p:cNvPr>
          <p:cNvSpPr txBox="1"/>
          <p:nvPr/>
        </p:nvSpPr>
        <p:spPr>
          <a:xfrm>
            <a:off x="853569" y="4671204"/>
            <a:ext cx="1117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anken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00AC21-5DD3-4E2A-9C37-AE8EAC001F85}"/>
              </a:ext>
            </a:extLst>
          </p:cNvPr>
          <p:cNvSpPr txBox="1"/>
          <p:nvPr/>
        </p:nvSpPr>
        <p:spPr>
          <a:xfrm>
            <a:off x="853569" y="5098475"/>
            <a:ext cx="1153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150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huỳnh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disunfua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-S-S-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0D6F2150-E87A-464E-B29B-09B706B32785}"/>
              </a:ext>
            </a:extLst>
          </p:cNvPr>
          <p:cNvCxnSpPr/>
          <p:nvPr/>
        </p:nvCxnSpPr>
        <p:spPr>
          <a:xfrm>
            <a:off x="2420387" y="3236422"/>
            <a:ext cx="3657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85DDA3-D8D0-4D64-8FE3-F6D0C901E850}"/>
              </a:ext>
            </a:extLst>
          </p:cNvPr>
          <p:cNvSpPr txBox="1"/>
          <p:nvPr/>
        </p:nvSpPr>
        <p:spPr>
          <a:xfrm>
            <a:off x="3491547" y="3395201"/>
            <a:ext cx="58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(-CH</a:t>
            </a:r>
            <a:r>
              <a:rPr lang="fr-FR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-C(CH</a:t>
            </a:r>
            <a:r>
              <a:rPr lang="fr-FR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fr-F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= CH-CH</a:t>
            </a:r>
            <a:r>
              <a:rPr lang="fr-FR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-)</a:t>
            </a:r>
            <a:r>
              <a:rPr lang="fr-FR" sz="2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fr-FR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ACA26E-18D1-406E-837B-E261BAFE3F01}"/>
              </a:ext>
            </a:extLst>
          </p:cNvPr>
          <p:cNvSpPr txBox="1"/>
          <p:nvPr/>
        </p:nvSpPr>
        <p:spPr>
          <a:xfrm>
            <a:off x="886927" y="5884724"/>
            <a:ext cx="1126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4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 animBg="1"/>
      <p:bldP spid="18" grpId="0"/>
      <p:bldP spid="14" grpId="0"/>
      <p:bldP spid="21" grpId="0"/>
      <p:bldP spid="22" grpId="0"/>
      <p:bldP spid="23" grpId="0"/>
      <p:bldP spid="1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3945775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6B1294-A99A-4098-96DA-E510D4FE83B6}"/>
              </a:ext>
            </a:extLst>
          </p:cNvPr>
          <p:cNvSpPr txBox="1"/>
          <p:nvPr/>
        </p:nvSpPr>
        <p:spPr>
          <a:xfrm>
            <a:off x="382386" y="1344435"/>
            <a:ext cx="1172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Cao su là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ACB41B-17EB-4574-AA2F-86107AF9103B}"/>
              </a:ext>
            </a:extLst>
          </p:cNvPr>
          <p:cNvSpPr txBox="1"/>
          <p:nvPr/>
        </p:nvSpPr>
        <p:spPr>
          <a:xfrm>
            <a:off x="382386" y="1867655"/>
            <a:ext cx="11643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6E15F21-0A3E-4961-A3C3-331B022C61FC}"/>
              </a:ext>
            </a:extLst>
          </p:cNvPr>
          <p:cNvSpPr/>
          <p:nvPr/>
        </p:nvSpPr>
        <p:spPr>
          <a:xfrm>
            <a:off x="443345" y="2951233"/>
            <a:ext cx="1867593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CF625F-14C8-48D3-B6BA-153BADD8BBCC}"/>
              </a:ext>
            </a:extLst>
          </p:cNvPr>
          <p:cNvSpPr txBox="1"/>
          <p:nvPr/>
        </p:nvSpPr>
        <p:spPr>
          <a:xfrm>
            <a:off x="2690320" y="2821844"/>
            <a:ext cx="33447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 su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D412E2-75E8-4D12-8AD4-EAB492DCADF3}"/>
              </a:ext>
            </a:extLst>
          </p:cNvPr>
          <p:cNvSpPr txBox="1"/>
          <p:nvPr/>
        </p:nvSpPr>
        <p:spPr>
          <a:xfrm>
            <a:off x="5853779" y="2821762"/>
            <a:ext cx="364790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mủ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su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0D6F2150-E87A-464E-B29B-09B706B32785}"/>
              </a:ext>
            </a:extLst>
          </p:cNvPr>
          <p:cNvCxnSpPr/>
          <p:nvPr/>
        </p:nvCxnSpPr>
        <p:spPr>
          <a:xfrm>
            <a:off x="2420387" y="3236422"/>
            <a:ext cx="3657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2D7FAF5-021B-4DAA-B869-7885986138AD}"/>
              </a:ext>
            </a:extLst>
          </p:cNvPr>
          <p:cNvCxnSpPr>
            <a:cxnSpLocks/>
          </p:cNvCxnSpPr>
          <p:nvPr/>
        </p:nvCxnSpPr>
        <p:spPr>
          <a:xfrm>
            <a:off x="2416232" y="3254499"/>
            <a:ext cx="271549" cy="609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85DDA3-D8D0-4D64-8FE3-F6D0C901E850}"/>
              </a:ext>
            </a:extLst>
          </p:cNvPr>
          <p:cNvSpPr txBox="1"/>
          <p:nvPr/>
        </p:nvSpPr>
        <p:spPr>
          <a:xfrm>
            <a:off x="2687781" y="3559477"/>
            <a:ext cx="300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 su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C860627-33E5-4686-BE70-2170B5378BF3}"/>
              </a:ext>
            </a:extLst>
          </p:cNvPr>
          <p:cNvSpPr txBox="1"/>
          <p:nvPr/>
        </p:nvSpPr>
        <p:spPr>
          <a:xfrm>
            <a:off x="5691245" y="3423862"/>
            <a:ext cx="476616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 con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4488873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xmlns="" id="{21A08DE2-588D-4A55-89D5-34B263087C93}"/>
              </a:ext>
            </a:extLst>
          </p:cNvPr>
          <p:cNvGraphicFramePr>
            <a:graphicFrameLocks noGrp="1"/>
          </p:cNvGraphicFramePr>
          <p:nvPr/>
        </p:nvGraphicFramePr>
        <p:xfrm>
          <a:off x="448886" y="1318394"/>
          <a:ext cx="11416148" cy="490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99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3945775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3347258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360816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16520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8AFFB7-2452-4198-8C85-9D5003B537C2}"/>
              </a:ext>
            </a:extLst>
          </p:cNvPr>
          <p:cNvSpPr txBox="1"/>
          <p:nvPr/>
        </p:nvSpPr>
        <p:spPr>
          <a:xfrm>
            <a:off x="3161147" y="1494876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EF25CF-00B0-4A9E-A367-6B81560282DB}"/>
              </a:ext>
            </a:extLst>
          </p:cNvPr>
          <p:cNvSpPr txBox="1"/>
          <p:nvPr/>
        </p:nvSpPr>
        <p:spPr>
          <a:xfrm>
            <a:off x="6489470" y="1491202"/>
            <a:ext cx="27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B9C245-ED0D-4807-9573-305034AB4003}"/>
              </a:ext>
            </a:extLst>
          </p:cNvPr>
          <p:cNvSpPr txBox="1"/>
          <p:nvPr/>
        </p:nvSpPr>
        <p:spPr>
          <a:xfrm>
            <a:off x="9515882" y="1486684"/>
            <a:ext cx="267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endParaRPr lang="fr-FR" sz="24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A2E748-9668-41AB-BB63-0D7536961F00}"/>
              </a:ext>
            </a:extLst>
          </p:cNvPr>
          <p:cNvSpPr txBox="1"/>
          <p:nvPr/>
        </p:nvSpPr>
        <p:spPr>
          <a:xfrm>
            <a:off x="670560" y="2333690"/>
            <a:ext cx="133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 su buna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AD4D965-F336-4DEF-AD53-746EF96C5CAD}"/>
              </a:ext>
            </a:extLst>
          </p:cNvPr>
          <p:cNvSpPr txBox="1"/>
          <p:nvPr/>
        </p:nvSpPr>
        <p:spPr>
          <a:xfrm>
            <a:off x="2296281" y="2425841"/>
            <a:ext cx="361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(-CH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CH=CH-CH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-)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endParaRPr lang="fr-FR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377416F-FEC0-445A-8D87-DF54EE07978C}"/>
              </a:ext>
            </a:extLst>
          </p:cNvPr>
          <p:cNvSpPr txBox="1"/>
          <p:nvPr/>
        </p:nvSpPr>
        <p:spPr>
          <a:xfrm>
            <a:off x="6557184" y="2425841"/>
            <a:ext cx="2599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Buta-1,3-dien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CA986D-FA92-4D67-9967-C883BEEB0768}"/>
              </a:ext>
            </a:extLst>
          </p:cNvPr>
          <p:cNvSpPr txBox="1"/>
          <p:nvPr/>
        </p:nvSpPr>
        <p:spPr>
          <a:xfrm>
            <a:off x="6251172" y="2949061"/>
            <a:ext cx="3169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CH-CH=CH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fr-FR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12E303-B879-474F-8C78-5C406F0D22E1}"/>
              </a:ext>
            </a:extLst>
          </p:cNvPr>
          <p:cNvSpPr txBox="1"/>
          <p:nvPr/>
        </p:nvSpPr>
        <p:spPr>
          <a:xfrm>
            <a:off x="9567376" y="2487578"/>
            <a:ext cx="213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fr-FR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B204EB-F1AD-4702-BD5A-0B546BC20255}"/>
              </a:ext>
            </a:extLst>
          </p:cNvPr>
          <p:cNvSpPr txBox="1"/>
          <p:nvPr/>
        </p:nvSpPr>
        <p:spPr>
          <a:xfrm>
            <a:off x="2212100" y="3792398"/>
            <a:ext cx="973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;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;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4F6F0D-23BC-4948-8F5C-B4117D7C946C}"/>
              </a:ext>
            </a:extLst>
          </p:cNvPr>
          <p:cNvSpPr txBox="1"/>
          <p:nvPr/>
        </p:nvSpPr>
        <p:spPr>
          <a:xfrm>
            <a:off x="2170538" y="4635735"/>
            <a:ext cx="918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4488873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xmlns="" id="{21A08DE2-588D-4A55-89D5-34B263087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71162"/>
              </p:ext>
            </p:extLst>
          </p:nvPr>
        </p:nvGraphicFramePr>
        <p:xfrm>
          <a:off x="438149" y="1279708"/>
          <a:ext cx="11416148" cy="526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10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4461164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3347258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360816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81874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8AFFB7-2452-4198-8C85-9D5003B537C2}"/>
              </a:ext>
            </a:extLst>
          </p:cNvPr>
          <p:cNvSpPr txBox="1"/>
          <p:nvPr/>
        </p:nvSpPr>
        <p:spPr>
          <a:xfrm>
            <a:off x="3161147" y="1494876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EF25CF-00B0-4A9E-A367-6B81560282DB}"/>
              </a:ext>
            </a:extLst>
          </p:cNvPr>
          <p:cNvSpPr txBox="1"/>
          <p:nvPr/>
        </p:nvSpPr>
        <p:spPr>
          <a:xfrm>
            <a:off x="6489470" y="1491202"/>
            <a:ext cx="27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B9C245-ED0D-4807-9573-305034AB4003}"/>
              </a:ext>
            </a:extLst>
          </p:cNvPr>
          <p:cNvSpPr txBox="1"/>
          <p:nvPr/>
        </p:nvSpPr>
        <p:spPr>
          <a:xfrm>
            <a:off x="9515882" y="1486684"/>
            <a:ext cx="254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endParaRPr lang="fr-FR" sz="2400" b="1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A2E748-9668-41AB-BB63-0D7536961F00}"/>
              </a:ext>
            </a:extLst>
          </p:cNvPr>
          <p:cNvSpPr txBox="1"/>
          <p:nvPr/>
        </p:nvSpPr>
        <p:spPr>
          <a:xfrm>
            <a:off x="438542" y="2297061"/>
            <a:ext cx="133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 su buna-N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377416F-FEC0-445A-8D87-DF54EE07978C}"/>
              </a:ext>
            </a:extLst>
          </p:cNvPr>
          <p:cNvSpPr txBox="1"/>
          <p:nvPr/>
        </p:nvSpPr>
        <p:spPr>
          <a:xfrm>
            <a:off x="6536575" y="2297276"/>
            <a:ext cx="2599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Buta-1,3-dien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CA986D-FA92-4D67-9967-C883BEEB0768}"/>
              </a:ext>
            </a:extLst>
          </p:cNvPr>
          <p:cNvSpPr txBox="1"/>
          <p:nvPr/>
        </p:nvSpPr>
        <p:spPr>
          <a:xfrm>
            <a:off x="6251171" y="2684849"/>
            <a:ext cx="3169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CH-CH=CH</a:t>
            </a:r>
            <a:r>
              <a: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fr-FR" sz="2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12E303-B879-474F-8C78-5C406F0D22E1}"/>
              </a:ext>
            </a:extLst>
          </p:cNvPr>
          <p:cNvSpPr txBox="1"/>
          <p:nvPr/>
        </p:nvSpPr>
        <p:spPr>
          <a:xfrm>
            <a:off x="9525004" y="2450950"/>
            <a:ext cx="213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fr-FR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B204EB-F1AD-4702-BD5A-0B546BC20255}"/>
              </a:ext>
            </a:extLst>
          </p:cNvPr>
          <p:cNvSpPr txBox="1"/>
          <p:nvPr/>
        </p:nvSpPr>
        <p:spPr>
          <a:xfrm>
            <a:off x="1770380" y="4162091"/>
            <a:ext cx="97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4F6F0D-23BC-4948-8F5C-B4117D7C946C}"/>
              </a:ext>
            </a:extLst>
          </p:cNvPr>
          <p:cNvSpPr txBox="1"/>
          <p:nvPr/>
        </p:nvSpPr>
        <p:spPr>
          <a:xfrm>
            <a:off x="1770380" y="4742124"/>
            <a:ext cx="997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chuyền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7D5017-9C52-4254-AC86-E2C6BC111308}"/>
              </a:ext>
            </a:extLst>
          </p:cNvPr>
          <p:cNvGrpSpPr/>
          <p:nvPr/>
        </p:nvGrpSpPr>
        <p:grpSpPr>
          <a:xfrm>
            <a:off x="1616352" y="2390040"/>
            <a:ext cx="4663738" cy="892552"/>
            <a:chOff x="1616352" y="2390040"/>
            <a:chExt cx="4663738" cy="8925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AD4D965-F336-4DEF-AD53-746EF96C5CAD}"/>
                </a:ext>
              </a:extLst>
            </p:cNvPr>
            <p:cNvSpPr txBox="1"/>
            <p:nvPr/>
          </p:nvSpPr>
          <p:spPr>
            <a:xfrm>
              <a:off x="1616352" y="2390040"/>
              <a:ext cx="466373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(-CH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CH=CH-CH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-CH-)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</a:t>
              </a:r>
              <a:endPara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                                      CN </a:t>
              </a:r>
              <a:endPara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7DE46CD-6E60-457E-B518-C6727A02B3EA}"/>
                </a:ext>
              </a:extLst>
            </p:cNvPr>
            <p:cNvCxnSpPr/>
            <p:nvPr/>
          </p:nvCxnSpPr>
          <p:spPr>
            <a:xfrm>
              <a:off x="5414358" y="2768062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A70597-731C-4880-81E4-6816D0D732D7}"/>
              </a:ext>
            </a:extLst>
          </p:cNvPr>
          <p:cNvSpPr txBox="1"/>
          <p:nvPr/>
        </p:nvSpPr>
        <p:spPr>
          <a:xfrm>
            <a:off x="6638410" y="3104124"/>
            <a:ext cx="2599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acrilonitrin</a:t>
            </a:r>
            <a:endParaRPr lang="fr-FR" sz="2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FE6FC75-D6CE-4397-8CD8-E436A539DFFC}"/>
              </a:ext>
            </a:extLst>
          </p:cNvPr>
          <p:cNvSpPr txBox="1"/>
          <p:nvPr/>
        </p:nvSpPr>
        <p:spPr>
          <a:xfrm>
            <a:off x="6613233" y="3477259"/>
            <a:ext cx="2303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=CH-CN</a:t>
            </a:r>
          </a:p>
        </p:txBody>
      </p:sp>
    </p:spTree>
    <p:extLst>
      <p:ext uri="{BB962C8B-B14F-4D97-AF65-F5344CB8AC3E}">
        <p14:creationId xmlns:p14="http://schemas.microsoft.com/office/powerpoint/2010/main" val="23964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4488873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xmlns="" id="{21A08DE2-588D-4A55-89D5-34B263087C93}"/>
              </a:ext>
            </a:extLst>
          </p:cNvPr>
          <p:cNvGraphicFramePr>
            <a:graphicFrameLocks noGrp="1"/>
          </p:cNvGraphicFramePr>
          <p:nvPr/>
        </p:nvGraphicFramePr>
        <p:xfrm>
          <a:off x="438149" y="1279708"/>
          <a:ext cx="11416148" cy="526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10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4461164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3347258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360816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81874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8AFFB7-2452-4198-8C85-9D5003B537C2}"/>
              </a:ext>
            </a:extLst>
          </p:cNvPr>
          <p:cNvSpPr txBox="1"/>
          <p:nvPr/>
        </p:nvSpPr>
        <p:spPr>
          <a:xfrm>
            <a:off x="3161147" y="1494876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EF25CF-00B0-4A9E-A367-6B81560282DB}"/>
              </a:ext>
            </a:extLst>
          </p:cNvPr>
          <p:cNvSpPr txBox="1"/>
          <p:nvPr/>
        </p:nvSpPr>
        <p:spPr>
          <a:xfrm>
            <a:off x="6489470" y="1491202"/>
            <a:ext cx="27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B9C245-ED0D-4807-9573-305034AB4003}"/>
              </a:ext>
            </a:extLst>
          </p:cNvPr>
          <p:cNvSpPr txBox="1"/>
          <p:nvPr/>
        </p:nvSpPr>
        <p:spPr>
          <a:xfrm>
            <a:off x="9515883" y="1486684"/>
            <a:ext cx="223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pứ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đ.chế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A2E748-9668-41AB-BB63-0D7536961F00}"/>
              </a:ext>
            </a:extLst>
          </p:cNvPr>
          <p:cNvSpPr txBox="1"/>
          <p:nvPr/>
        </p:nvSpPr>
        <p:spPr>
          <a:xfrm>
            <a:off x="438542" y="2297061"/>
            <a:ext cx="133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 su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buna-S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377416F-FEC0-445A-8D87-DF54EE07978C}"/>
              </a:ext>
            </a:extLst>
          </p:cNvPr>
          <p:cNvSpPr txBox="1"/>
          <p:nvPr/>
        </p:nvSpPr>
        <p:spPr>
          <a:xfrm>
            <a:off x="6536575" y="2297276"/>
            <a:ext cx="2599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Buta-1,3-dien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0CA986D-FA92-4D67-9967-C883BEEB0768}"/>
              </a:ext>
            </a:extLst>
          </p:cNvPr>
          <p:cNvSpPr txBox="1"/>
          <p:nvPr/>
        </p:nvSpPr>
        <p:spPr>
          <a:xfrm>
            <a:off x="6251171" y="2684849"/>
            <a:ext cx="3169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6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CH-CH=CH</a:t>
            </a:r>
            <a:r>
              <a: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fr-FR" sz="2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12E303-B879-474F-8C78-5C406F0D22E1}"/>
              </a:ext>
            </a:extLst>
          </p:cNvPr>
          <p:cNvSpPr txBox="1"/>
          <p:nvPr/>
        </p:nvSpPr>
        <p:spPr>
          <a:xfrm>
            <a:off x="9525004" y="2450950"/>
            <a:ext cx="2134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fr-FR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B204EB-F1AD-4702-BD5A-0B546BC20255}"/>
              </a:ext>
            </a:extLst>
          </p:cNvPr>
          <p:cNvSpPr txBox="1"/>
          <p:nvPr/>
        </p:nvSpPr>
        <p:spPr>
          <a:xfrm>
            <a:off x="1770380" y="4162091"/>
            <a:ext cx="973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;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4F6F0D-23BC-4948-8F5C-B4117D7C946C}"/>
              </a:ext>
            </a:extLst>
          </p:cNvPr>
          <p:cNvSpPr txBox="1"/>
          <p:nvPr/>
        </p:nvSpPr>
        <p:spPr>
          <a:xfrm>
            <a:off x="1770380" y="4941629"/>
            <a:ext cx="997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7D5017-9C52-4254-AC86-E2C6BC111308}"/>
              </a:ext>
            </a:extLst>
          </p:cNvPr>
          <p:cNvGrpSpPr/>
          <p:nvPr/>
        </p:nvGrpSpPr>
        <p:grpSpPr>
          <a:xfrm>
            <a:off x="1616352" y="2390040"/>
            <a:ext cx="4663738" cy="892552"/>
            <a:chOff x="1616352" y="2390040"/>
            <a:chExt cx="4663738" cy="8925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AD4D965-F336-4DEF-AD53-746EF96C5CAD}"/>
                </a:ext>
              </a:extLst>
            </p:cNvPr>
            <p:cNvSpPr txBox="1"/>
            <p:nvPr/>
          </p:nvSpPr>
          <p:spPr>
            <a:xfrm>
              <a:off x="1616352" y="2390040"/>
              <a:ext cx="466373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(-CH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CH=CH-CH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-CH-)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</a:t>
              </a:r>
              <a:endPara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                                      C</a:t>
              </a:r>
              <a:r>
                <a:rPr lang="fr-FR" sz="2600" b="1" baseline="-250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6</a:t>
              </a:r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H</a:t>
              </a:r>
              <a:r>
                <a:rPr lang="fr-FR" sz="2600" b="1" baseline="-250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5</a:t>
              </a:r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7DE46CD-6E60-457E-B518-C6727A02B3EA}"/>
                </a:ext>
              </a:extLst>
            </p:cNvPr>
            <p:cNvCxnSpPr/>
            <p:nvPr/>
          </p:nvCxnSpPr>
          <p:spPr>
            <a:xfrm>
              <a:off x="5414358" y="2768062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A70597-731C-4880-81E4-6816D0D732D7}"/>
              </a:ext>
            </a:extLst>
          </p:cNvPr>
          <p:cNvSpPr txBox="1"/>
          <p:nvPr/>
        </p:nvSpPr>
        <p:spPr>
          <a:xfrm>
            <a:off x="7066688" y="3101736"/>
            <a:ext cx="1580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Stiren</a:t>
            </a:r>
            <a:endParaRPr lang="fr-FR" sz="2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FE6FC75-D6CE-4397-8CD8-E436A539DFFC}"/>
              </a:ext>
            </a:extLst>
          </p:cNvPr>
          <p:cNvSpPr txBox="1"/>
          <p:nvPr/>
        </p:nvSpPr>
        <p:spPr>
          <a:xfrm>
            <a:off x="6613233" y="3477259"/>
            <a:ext cx="2303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=CH-C</a:t>
            </a:r>
            <a:r>
              <a: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fr-FR" sz="2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23DA87-7BA1-40D8-B365-B1C2A33ED8E5}"/>
              </a:ext>
            </a:extLst>
          </p:cNvPr>
          <p:cNvSpPr txBox="1"/>
          <p:nvPr/>
        </p:nvSpPr>
        <p:spPr>
          <a:xfrm>
            <a:off x="221675" y="2502149"/>
            <a:ext cx="2150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VẬT LIỆU POLIME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9E92C79D-84E8-42AB-86FF-3F5F92BBD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5587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2493817" y="1346662"/>
            <a:ext cx="59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D7F8AB-724C-4E95-928E-89988A1B0C05}"/>
              </a:ext>
            </a:extLst>
          </p:cNvPr>
          <p:cNvSpPr txBox="1"/>
          <p:nvPr/>
        </p:nvSpPr>
        <p:spPr>
          <a:xfrm>
            <a:off x="2884515" y="3056146"/>
            <a:ext cx="59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8F29639-DF6C-4DC4-B51F-DF6C2BB6122D}"/>
              </a:ext>
            </a:extLst>
          </p:cNvPr>
          <p:cNvSpPr txBox="1"/>
          <p:nvPr/>
        </p:nvSpPr>
        <p:spPr>
          <a:xfrm>
            <a:off x="2471649" y="4680341"/>
            <a:ext cx="59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3548609" y="1377364"/>
            <a:ext cx="5722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4EF5D7-3BD6-4537-A06F-93254E599E16}"/>
              </a:ext>
            </a:extLst>
          </p:cNvPr>
          <p:cNvSpPr txBox="1"/>
          <p:nvPr/>
        </p:nvSpPr>
        <p:spPr>
          <a:xfrm>
            <a:off x="3957318" y="3056092"/>
            <a:ext cx="5722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0ABE59-976D-4977-851E-4FCF1AF20C93}"/>
              </a:ext>
            </a:extLst>
          </p:cNvPr>
          <p:cNvSpPr txBox="1"/>
          <p:nvPr/>
        </p:nvSpPr>
        <p:spPr>
          <a:xfrm>
            <a:off x="3590173" y="4597212"/>
            <a:ext cx="5722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4488873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xmlns="" id="{21A08DE2-588D-4A55-89D5-34B263087C93}"/>
              </a:ext>
            </a:extLst>
          </p:cNvPr>
          <p:cNvGraphicFramePr>
            <a:graphicFrameLocks noGrp="1"/>
          </p:cNvGraphicFramePr>
          <p:nvPr/>
        </p:nvGraphicFramePr>
        <p:xfrm>
          <a:off x="438149" y="1279708"/>
          <a:ext cx="11416148" cy="526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10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4461164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3347258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360816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818743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8AFFB7-2452-4198-8C85-9D5003B537C2}"/>
              </a:ext>
            </a:extLst>
          </p:cNvPr>
          <p:cNvSpPr txBox="1"/>
          <p:nvPr/>
        </p:nvSpPr>
        <p:spPr>
          <a:xfrm>
            <a:off x="3161147" y="1494876"/>
            <a:ext cx="212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EF25CF-00B0-4A9E-A367-6B81560282DB}"/>
              </a:ext>
            </a:extLst>
          </p:cNvPr>
          <p:cNvSpPr txBox="1"/>
          <p:nvPr/>
        </p:nvSpPr>
        <p:spPr>
          <a:xfrm>
            <a:off x="6489470" y="1491202"/>
            <a:ext cx="27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B9C245-ED0D-4807-9573-305034AB4003}"/>
              </a:ext>
            </a:extLst>
          </p:cNvPr>
          <p:cNvSpPr txBox="1"/>
          <p:nvPr/>
        </p:nvSpPr>
        <p:spPr>
          <a:xfrm>
            <a:off x="9515883" y="1486684"/>
            <a:ext cx="223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pứ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đ.chế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A2E748-9668-41AB-BB63-0D7536961F00}"/>
              </a:ext>
            </a:extLst>
          </p:cNvPr>
          <p:cNvSpPr txBox="1"/>
          <p:nvPr/>
        </p:nvSpPr>
        <p:spPr>
          <a:xfrm>
            <a:off x="438542" y="2297061"/>
            <a:ext cx="133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Cao su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isopren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377416F-FEC0-445A-8D87-DF54EE07978C}"/>
              </a:ext>
            </a:extLst>
          </p:cNvPr>
          <p:cNvSpPr txBox="1"/>
          <p:nvPr/>
        </p:nvSpPr>
        <p:spPr>
          <a:xfrm>
            <a:off x="6536575" y="2297276"/>
            <a:ext cx="2599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Isopren</a:t>
            </a:r>
            <a:endParaRPr lang="fr-FR" sz="2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12E303-B879-474F-8C78-5C406F0D22E1}"/>
              </a:ext>
            </a:extLst>
          </p:cNvPr>
          <p:cNvSpPr txBox="1"/>
          <p:nvPr/>
        </p:nvSpPr>
        <p:spPr>
          <a:xfrm>
            <a:off x="9525004" y="2450950"/>
            <a:ext cx="213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fr-FR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AB204EB-F1AD-4702-BD5A-0B546BC20255}"/>
              </a:ext>
            </a:extLst>
          </p:cNvPr>
          <p:cNvSpPr txBox="1"/>
          <p:nvPr/>
        </p:nvSpPr>
        <p:spPr>
          <a:xfrm>
            <a:off x="1770380" y="4349308"/>
            <a:ext cx="97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4F6F0D-23BC-4948-8F5C-B4117D7C946C}"/>
              </a:ext>
            </a:extLst>
          </p:cNvPr>
          <p:cNvSpPr txBox="1"/>
          <p:nvPr/>
        </p:nvSpPr>
        <p:spPr>
          <a:xfrm>
            <a:off x="1770380" y="4941629"/>
            <a:ext cx="997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7D5017-9C52-4254-AC86-E2C6BC111308}"/>
              </a:ext>
            </a:extLst>
          </p:cNvPr>
          <p:cNvGrpSpPr/>
          <p:nvPr/>
        </p:nvGrpSpPr>
        <p:grpSpPr>
          <a:xfrm>
            <a:off x="2422687" y="2433416"/>
            <a:ext cx="3232739" cy="892552"/>
            <a:chOff x="1616352" y="2390040"/>
            <a:chExt cx="3232739" cy="8925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AD4D965-F336-4DEF-AD53-746EF96C5CAD}"/>
                </a:ext>
              </a:extLst>
            </p:cNvPr>
            <p:cNvSpPr txBox="1"/>
            <p:nvPr/>
          </p:nvSpPr>
          <p:spPr>
            <a:xfrm>
              <a:off x="1616352" y="2390040"/>
              <a:ext cx="323273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(-CH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C=CH-CH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-)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</a:t>
              </a:r>
              <a:endPara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         CH</a:t>
              </a:r>
              <a:r>
                <a:rPr lang="fr-FR" sz="2600" b="1" baseline="-250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fr-FR" sz="2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7DE46CD-6E60-457E-B518-C6727A02B3EA}"/>
                </a:ext>
              </a:extLst>
            </p:cNvPr>
            <p:cNvCxnSpPr/>
            <p:nvPr/>
          </p:nvCxnSpPr>
          <p:spPr>
            <a:xfrm>
              <a:off x="2732122" y="2768062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1E552BE-F0B8-4F50-8CBD-C2884F8F2CAB}"/>
              </a:ext>
            </a:extLst>
          </p:cNvPr>
          <p:cNvGrpSpPr/>
          <p:nvPr/>
        </p:nvGrpSpPr>
        <p:grpSpPr>
          <a:xfrm>
            <a:off x="6251171" y="2684849"/>
            <a:ext cx="3169921" cy="892552"/>
            <a:chOff x="6251171" y="2684849"/>
            <a:chExt cx="3169921" cy="8925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0CA986D-FA92-4D67-9967-C883BEEB0768}"/>
                </a:ext>
              </a:extLst>
            </p:cNvPr>
            <p:cNvSpPr txBox="1"/>
            <p:nvPr/>
          </p:nvSpPr>
          <p:spPr>
            <a:xfrm>
              <a:off x="6251171" y="2684849"/>
              <a:ext cx="31699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=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C-CH=CH</a:t>
              </a:r>
              <a:r>
                <a:rPr lang="fr-FR" sz="2600" b="1" baseline="-25000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600" b="1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        CH</a:t>
              </a:r>
              <a:r>
                <a:rPr lang="fr-FR" sz="26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fr-FR" sz="26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    </a:t>
              </a:r>
              <a:endParaRPr lang="fr-FR" sz="26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35E7F91-C7FB-49D1-9379-CCDD4823E62F}"/>
                </a:ext>
              </a:extLst>
            </p:cNvPr>
            <p:cNvCxnSpPr/>
            <p:nvPr/>
          </p:nvCxnSpPr>
          <p:spPr>
            <a:xfrm>
              <a:off x="7237616" y="3060804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3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3" y="-33744"/>
            <a:ext cx="549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LIỆU POLIME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0881E5-70C8-4B47-BFF0-E3F7D1D5A509}"/>
              </a:ext>
            </a:extLst>
          </p:cNvPr>
          <p:cNvSpPr txBox="1"/>
          <p:nvPr/>
        </p:nvSpPr>
        <p:spPr>
          <a:xfrm>
            <a:off x="161404" y="-49133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636A934-3198-4A07-A205-0DDE5D22C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033713"/>
              </p:ext>
            </p:extLst>
          </p:nvPr>
        </p:nvGraphicFramePr>
        <p:xfrm>
          <a:off x="304801" y="719666"/>
          <a:ext cx="11305308" cy="609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5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3" y="-33744"/>
            <a:ext cx="549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LIỆU POLIME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0881E5-70C8-4B47-BFF0-E3F7D1D5A509}"/>
              </a:ext>
            </a:extLst>
          </p:cNvPr>
          <p:cNvSpPr txBox="1"/>
          <p:nvPr/>
        </p:nvSpPr>
        <p:spPr>
          <a:xfrm>
            <a:off x="161404" y="-49133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4A3759-E236-4AFD-B2D6-E8869F0BDBC0}"/>
              </a:ext>
            </a:extLst>
          </p:cNvPr>
          <p:cNvSpPr txBox="1"/>
          <p:nvPr/>
        </p:nvSpPr>
        <p:spPr>
          <a:xfrm>
            <a:off x="919941" y="780155"/>
            <a:ext cx="1102267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Buta-1,3-dien.		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isopren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	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Butylen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	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Propilen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9C0C6E-A3F4-4499-B8F6-B0B3320CFF8F}"/>
              </a:ext>
            </a:extLst>
          </p:cNvPr>
          <p:cNvGrpSpPr/>
          <p:nvPr/>
        </p:nvGrpSpPr>
        <p:grpSpPr>
          <a:xfrm>
            <a:off x="221672" y="791050"/>
            <a:ext cx="581891" cy="581891"/>
            <a:chOff x="443345" y="1435331"/>
            <a:chExt cx="581891" cy="581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8314F18-EF69-4853-AF8C-96FA930750CB}"/>
                </a:ext>
              </a:extLst>
            </p:cNvPr>
            <p:cNvSpPr/>
            <p:nvPr/>
          </p:nvSpPr>
          <p:spPr>
            <a:xfrm>
              <a:off x="443345" y="1435331"/>
              <a:ext cx="581891" cy="581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C4263BF-70AA-4B7E-BAF1-4AA926224769}"/>
                </a:ext>
              </a:extLst>
            </p:cNvPr>
            <p:cNvSpPr txBox="1"/>
            <p:nvPr/>
          </p:nvSpPr>
          <p:spPr>
            <a:xfrm>
              <a:off x="544367" y="1495443"/>
              <a:ext cx="379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AB48DC4-2E12-4F6B-B2A7-0B8C8698CF43}"/>
              </a:ext>
            </a:extLst>
          </p:cNvPr>
          <p:cNvSpPr/>
          <p:nvPr/>
        </p:nvSpPr>
        <p:spPr>
          <a:xfrm>
            <a:off x="4572000" y="1468581"/>
            <a:ext cx="437803" cy="437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6AA4D3-649D-4E7C-A135-618D468C6054}"/>
              </a:ext>
            </a:extLst>
          </p:cNvPr>
          <p:cNvSpPr txBox="1"/>
          <p:nvPr/>
        </p:nvSpPr>
        <p:spPr>
          <a:xfrm>
            <a:off x="919941" y="2165610"/>
            <a:ext cx="1105038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Vinyl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clorua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Stiren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	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Metyl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metacrylat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Propilen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AE0BA5-1810-4E62-82FE-0ECE9F04ECED}"/>
              </a:ext>
            </a:extLst>
          </p:cNvPr>
          <p:cNvGrpSpPr/>
          <p:nvPr/>
        </p:nvGrpSpPr>
        <p:grpSpPr>
          <a:xfrm>
            <a:off x="221672" y="2071210"/>
            <a:ext cx="581891" cy="581891"/>
            <a:chOff x="443345" y="1435331"/>
            <a:chExt cx="581891" cy="58189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036C6D1-550C-4DD7-B48B-B2BA59420EA1}"/>
                </a:ext>
              </a:extLst>
            </p:cNvPr>
            <p:cNvSpPr/>
            <p:nvPr/>
          </p:nvSpPr>
          <p:spPr>
            <a:xfrm>
              <a:off x="443345" y="1435331"/>
              <a:ext cx="581891" cy="581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D486B44-74A5-4E6A-AB1D-380C5EA7000A}"/>
                </a:ext>
              </a:extLst>
            </p:cNvPr>
            <p:cNvSpPr txBox="1"/>
            <p:nvPr/>
          </p:nvSpPr>
          <p:spPr>
            <a:xfrm>
              <a:off x="544367" y="1495443"/>
              <a:ext cx="379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CC16B56-2363-4677-8A8E-2EA444A10BF6}"/>
              </a:ext>
            </a:extLst>
          </p:cNvPr>
          <p:cNvSpPr/>
          <p:nvPr/>
        </p:nvSpPr>
        <p:spPr>
          <a:xfrm>
            <a:off x="6420195" y="2854113"/>
            <a:ext cx="437803" cy="437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9DDFAA-08D8-4F7A-8FD7-56A744097C3D}"/>
              </a:ext>
            </a:extLst>
          </p:cNvPr>
          <p:cNvSpPr txBox="1"/>
          <p:nvPr/>
        </p:nvSpPr>
        <p:spPr>
          <a:xfrm>
            <a:off x="919941" y="3501188"/>
            <a:ext cx="113496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dưới đây có thể tạo polime điều chế bằng phản ứng trùng ngưng?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OH. 	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=CHCOOH.   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NCH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COOH.       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=CHCOOCH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5814DD5-28BE-4967-8E0F-BC84A541E30E}"/>
              </a:ext>
            </a:extLst>
          </p:cNvPr>
          <p:cNvGrpSpPr/>
          <p:nvPr/>
        </p:nvGrpSpPr>
        <p:grpSpPr>
          <a:xfrm>
            <a:off x="221672" y="3406788"/>
            <a:ext cx="581891" cy="581891"/>
            <a:chOff x="443345" y="1435331"/>
            <a:chExt cx="581891" cy="58189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345BE18-39B5-4E73-985A-B2986F75B511}"/>
                </a:ext>
              </a:extLst>
            </p:cNvPr>
            <p:cNvSpPr/>
            <p:nvPr/>
          </p:nvSpPr>
          <p:spPr>
            <a:xfrm>
              <a:off x="443345" y="1435331"/>
              <a:ext cx="581891" cy="581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560193E-24BF-4862-BDAA-BE3763BD5C29}"/>
                </a:ext>
              </a:extLst>
            </p:cNvPr>
            <p:cNvSpPr txBox="1"/>
            <p:nvPr/>
          </p:nvSpPr>
          <p:spPr>
            <a:xfrm>
              <a:off x="544367" y="1495443"/>
              <a:ext cx="379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28E194D-BCFC-45D1-AF12-046FB5AC3B44}"/>
              </a:ext>
            </a:extLst>
          </p:cNvPr>
          <p:cNvSpPr/>
          <p:nvPr/>
        </p:nvSpPr>
        <p:spPr>
          <a:xfrm>
            <a:off x="5730238" y="4195233"/>
            <a:ext cx="437803" cy="437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65C774B-579F-4AD9-A983-3E1B11479150}"/>
              </a:ext>
            </a:extLst>
          </p:cNvPr>
          <p:cNvSpPr txBox="1"/>
          <p:nvPr/>
        </p:nvSpPr>
        <p:spPr>
          <a:xfrm>
            <a:off x="919940" y="4633036"/>
            <a:ext cx="11272059" cy="2179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  <a:tab pos="1620520" algn="l"/>
                <a:tab pos="3150870" algn="l"/>
                <a:tab pos="4591050" algn="l"/>
              </a:tabLst>
            </a:pPr>
            <a:r>
              <a:rPr lang="de-DE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 (metyl metacrylat) và nilon-6 được tạo thành từ các monome tương ứng là</a:t>
            </a:r>
            <a:endParaRPr lang="en-US" sz="24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620520" algn="l"/>
                <a:tab pos="3150870" algn="l"/>
                <a:tab pos="459105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-COO-CH=CH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N-[CH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-COOH.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620520" algn="l"/>
                <a:tab pos="3150870" algn="l"/>
                <a:tab pos="459105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=C(CH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)-COOCH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N-[CH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-COOH.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620520" algn="l"/>
                <a:tab pos="3150870" algn="l"/>
                <a:tab pos="459105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=C(CH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)-COOCH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N-[CH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-COOH.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620520" algn="l"/>
                <a:tab pos="3150870" algn="l"/>
                <a:tab pos="459105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=CH-COOCH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N-[CH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4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-COOH.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8FE763C-6C89-472C-B612-88AB3F3BBC2C}"/>
              </a:ext>
            </a:extLst>
          </p:cNvPr>
          <p:cNvGrpSpPr/>
          <p:nvPr/>
        </p:nvGrpSpPr>
        <p:grpSpPr>
          <a:xfrm>
            <a:off x="210588" y="4545632"/>
            <a:ext cx="581891" cy="581891"/>
            <a:chOff x="443345" y="1435331"/>
            <a:chExt cx="581891" cy="58189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B708EE5-9CE6-43BC-8858-8BBC5DEEE904}"/>
                </a:ext>
              </a:extLst>
            </p:cNvPr>
            <p:cNvSpPr/>
            <p:nvPr/>
          </p:nvSpPr>
          <p:spPr>
            <a:xfrm>
              <a:off x="443345" y="1435331"/>
              <a:ext cx="581891" cy="581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FD317DD-8741-4F40-BEB9-D86C3B038A58}"/>
                </a:ext>
              </a:extLst>
            </p:cNvPr>
            <p:cNvSpPr txBox="1"/>
            <p:nvPr/>
          </p:nvSpPr>
          <p:spPr>
            <a:xfrm>
              <a:off x="544367" y="1495443"/>
              <a:ext cx="379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9560478-9125-4AF7-8D0B-06AEF2FF6265}"/>
              </a:ext>
            </a:extLst>
          </p:cNvPr>
          <p:cNvSpPr/>
          <p:nvPr/>
        </p:nvSpPr>
        <p:spPr>
          <a:xfrm>
            <a:off x="931023" y="5930622"/>
            <a:ext cx="437803" cy="437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/>
      <p:bldP spid="19" grpId="0" animBg="1"/>
      <p:bldP spid="21" grpId="0"/>
      <p:bldP spid="27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3" y="-33744"/>
            <a:ext cx="725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xích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0881E5-70C8-4B47-BFF0-E3F7D1D5A509}"/>
              </a:ext>
            </a:extLst>
          </p:cNvPr>
          <p:cNvSpPr txBox="1"/>
          <p:nvPr/>
        </p:nvSpPr>
        <p:spPr>
          <a:xfrm>
            <a:off x="161404" y="-49133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4A3759-E236-4AFD-B2D6-E8869F0BDBC0}"/>
              </a:ext>
            </a:extLst>
          </p:cNvPr>
          <p:cNvSpPr txBox="1"/>
          <p:nvPr/>
        </p:nvSpPr>
        <p:spPr>
          <a:xfrm>
            <a:off x="919941" y="780155"/>
            <a:ext cx="11022677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polietylen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50000.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polietilen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xấp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xỉ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920.                    		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1230.                      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1529.                     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1786.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9C0C6E-A3F4-4499-B8F6-B0B3320CFF8F}"/>
              </a:ext>
            </a:extLst>
          </p:cNvPr>
          <p:cNvGrpSpPr/>
          <p:nvPr/>
        </p:nvGrpSpPr>
        <p:grpSpPr>
          <a:xfrm>
            <a:off x="221672" y="791050"/>
            <a:ext cx="581891" cy="581891"/>
            <a:chOff x="443345" y="1435331"/>
            <a:chExt cx="581891" cy="581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8314F18-EF69-4853-AF8C-96FA930750CB}"/>
                </a:ext>
              </a:extLst>
            </p:cNvPr>
            <p:cNvSpPr/>
            <p:nvPr/>
          </p:nvSpPr>
          <p:spPr>
            <a:xfrm>
              <a:off x="443345" y="1435331"/>
              <a:ext cx="581891" cy="581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C4263BF-70AA-4B7E-BAF1-4AA926224769}"/>
                </a:ext>
              </a:extLst>
            </p:cNvPr>
            <p:cNvSpPr txBox="1"/>
            <p:nvPr/>
          </p:nvSpPr>
          <p:spPr>
            <a:xfrm>
              <a:off x="544367" y="1495443"/>
              <a:ext cx="379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AB48DC4-2E12-4F6B-B2A7-0B8C8698CF43}"/>
              </a:ext>
            </a:extLst>
          </p:cNvPr>
          <p:cNvSpPr/>
          <p:nvPr/>
        </p:nvSpPr>
        <p:spPr>
          <a:xfrm>
            <a:off x="10584873" y="2011105"/>
            <a:ext cx="437803" cy="437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926AB98-0179-439D-AA15-29AEEE39E4CA}"/>
              </a:ext>
            </a:extLst>
          </p:cNvPr>
          <p:cNvSpPr txBox="1"/>
          <p:nvPr/>
        </p:nvSpPr>
        <p:spPr>
          <a:xfrm>
            <a:off x="4117571" y="2480821"/>
            <a:ext cx="49155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M=28n = 50000  n = 1785,71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506C724-D062-4406-A1B9-BE0165F3C59F}"/>
              </a:ext>
            </a:extLst>
          </p:cNvPr>
          <p:cNvSpPr txBox="1"/>
          <p:nvPr/>
        </p:nvSpPr>
        <p:spPr>
          <a:xfrm>
            <a:off x="2147456" y="2448908"/>
            <a:ext cx="225274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(-CH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3" y="-33744"/>
            <a:ext cx="725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0881E5-70C8-4B47-BFF0-E3F7D1D5A509}"/>
              </a:ext>
            </a:extLst>
          </p:cNvPr>
          <p:cNvSpPr txBox="1"/>
          <p:nvPr/>
        </p:nvSpPr>
        <p:spPr>
          <a:xfrm>
            <a:off x="161404" y="-49133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4A3759-E236-4AFD-B2D6-E8869F0BDBC0}"/>
              </a:ext>
            </a:extLst>
          </p:cNvPr>
          <p:cNvSpPr txBox="1"/>
          <p:nvPr/>
        </p:nvSpPr>
        <p:spPr>
          <a:xfrm>
            <a:off x="919941" y="780155"/>
            <a:ext cx="1102267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M=280.000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đvC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= 10.000. X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			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PVC      		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(-CF</a:t>
            </a:r>
            <a:r>
              <a:rPr lang="en-US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-CF</a:t>
            </a:r>
            <a:r>
              <a:rPr lang="en-US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  <a:r>
              <a:rPr lang="en-US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      	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polipropilen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9C0C6E-A3F4-4499-B8F6-B0B3320CFF8F}"/>
              </a:ext>
            </a:extLst>
          </p:cNvPr>
          <p:cNvGrpSpPr/>
          <p:nvPr/>
        </p:nvGrpSpPr>
        <p:grpSpPr>
          <a:xfrm>
            <a:off x="221672" y="791050"/>
            <a:ext cx="581891" cy="581891"/>
            <a:chOff x="443345" y="1435331"/>
            <a:chExt cx="581891" cy="581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8314F18-EF69-4853-AF8C-96FA930750CB}"/>
                </a:ext>
              </a:extLst>
            </p:cNvPr>
            <p:cNvSpPr/>
            <p:nvPr/>
          </p:nvSpPr>
          <p:spPr>
            <a:xfrm>
              <a:off x="443345" y="1435331"/>
              <a:ext cx="581891" cy="581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C4263BF-70AA-4B7E-BAF1-4AA926224769}"/>
                </a:ext>
              </a:extLst>
            </p:cNvPr>
            <p:cNvSpPr txBox="1"/>
            <p:nvPr/>
          </p:nvSpPr>
          <p:spPr>
            <a:xfrm>
              <a:off x="544367" y="1495443"/>
              <a:ext cx="379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AB48DC4-2E12-4F6B-B2A7-0B8C8698CF43}"/>
              </a:ext>
            </a:extLst>
          </p:cNvPr>
          <p:cNvSpPr/>
          <p:nvPr/>
        </p:nvSpPr>
        <p:spPr>
          <a:xfrm>
            <a:off x="958735" y="1474200"/>
            <a:ext cx="437803" cy="437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926AB98-0179-439D-AA15-29AEEE39E4CA}"/>
              </a:ext>
            </a:extLst>
          </p:cNvPr>
          <p:cNvSpPr txBox="1"/>
          <p:nvPr/>
        </p:nvSpPr>
        <p:spPr>
          <a:xfrm>
            <a:off x="4117570" y="2480821"/>
            <a:ext cx="5619405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M=X.10000 = 280000  X = 28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506C724-D062-4406-A1B9-BE0165F3C59F}"/>
              </a:ext>
            </a:extLst>
          </p:cNvPr>
          <p:cNvSpPr txBox="1"/>
          <p:nvPr/>
        </p:nvSpPr>
        <p:spPr>
          <a:xfrm>
            <a:off x="3039689" y="2448908"/>
            <a:ext cx="10778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(-X-)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9C5938-7E0F-4E36-84C3-E1B70C481D12}"/>
              </a:ext>
            </a:extLst>
          </p:cNvPr>
          <p:cNvSpPr txBox="1"/>
          <p:nvPr/>
        </p:nvSpPr>
        <p:spPr>
          <a:xfrm>
            <a:off x="8986058" y="2480820"/>
            <a:ext cx="1501835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fr-FR" sz="2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8" grpId="0"/>
      <p:bldP spid="2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2715491" y="-33744"/>
            <a:ext cx="855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0881E5-70C8-4B47-BFF0-E3F7D1D5A509}"/>
              </a:ext>
            </a:extLst>
          </p:cNvPr>
          <p:cNvSpPr txBox="1"/>
          <p:nvPr/>
        </p:nvSpPr>
        <p:spPr>
          <a:xfrm>
            <a:off x="161404" y="-49133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4A3759-E236-4AFD-B2D6-E8869F0BDBC0}"/>
              </a:ext>
            </a:extLst>
          </p:cNvPr>
          <p:cNvSpPr txBox="1"/>
          <p:nvPr/>
        </p:nvSpPr>
        <p:spPr>
          <a:xfrm>
            <a:off x="919941" y="780155"/>
            <a:ext cx="11022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5,6 m</a:t>
            </a:r>
            <a:r>
              <a:rPr lang="en-US" sz="24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đktc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90% thì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4,3 kg. 	            	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7,3 kg. 	            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5,3 kg. 	       	   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6,3 kg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29C0C6E-A3F4-4499-B8F6-B0B3320CFF8F}"/>
              </a:ext>
            </a:extLst>
          </p:cNvPr>
          <p:cNvGrpSpPr/>
          <p:nvPr/>
        </p:nvGrpSpPr>
        <p:grpSpPr>
          <a:xfrm>
            <a:off x="221672" y="791050"/>
            <a:ext cx="581891" cy="581891"/>
            <a:chOff x="443345" y="1435331"/>
            <a:chExt cx="581891" cy="58189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88314F18-EF69-4853-AF8C-96FA930750CB}"/>
                </a:ext>
              </a:extLst>
            </p:cNvPr>
            <p:cNvSpPr/>
            <p:nvPr/>
          </p:nvSpPr>
          <p:spPr>
            <a:xfrm>
              <a:off x="443345" y="1435331"/>
              <a:ext cx="581891" cy="581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C4263BF-70AA-4B7E-BAF1-4AA926224769}"/>
                </a:ext>
              </a:extLst>
            </p:cNvPr>
            <p:cNvSpPr txBox="1"/>
            <p:nvPr/>
          </p:nvSpPr>
          <p:spPr>
            <a:xfrm>
              <a:off x="544367" y="1495443"/>
              <a:ext cx="379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AB48DC4-2E12-4F6B-B2A7-0B8C8698CF43}"/>
              </a:ext>
            </a:extLst>
          </p:cNvPr>
          <p:cNvSpPr/>
          <p:nvPr/>
        </p:nvSpPr>
        <p:spPr>
          <a:xfrm>
            <a:off x="10329948" y="1531597"/>
            <a:ext cx="437803" cy="437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926AB98-0179-439D-AA15-29AEEE39E4CA}"/>
              </a:ext>
            </a:extLst>
          </p:cNvPr>
          <p:cNvSpPr txBox="1"/>
          <p:nvPr/>
        </p:nvSpPr>
        <p:spPr>
          <a:xfrm>
            <a:off x="2455025" y="2588127"/>
            <a:ext cx="127461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0,25kmol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506C724-D062-4406-A1B9-BE0165F3C59F}"/>
              </a:ext>
            </a:extLst>
          </p:cNvPr>
          <p:cNvSpPr txBox="1"/>
          <p:nvPr/>
        </p:nvSpPr>
        <p:spPr>
          <a:xfrm>
            <a:off x="2455025" y="2101886"/>
            <a:ext cx="3923608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fr-F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(-C</a:t>
            </a:r>
            <a:r>
              <a:rPr lang="fr-F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  <a:r>
              <a:rPr lang="fr-FR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9C5938-7E0F-4E36-84C3-E1B70C481D12}"/>
              </a:ext>
            </a:extLst>
          </p:cNvPr>
          <p:cNvSpPr txBox="1"/>
          <p:nvPr/>
        </p:nvSpPr>
        <p:spPr>
          <a:xfrm>
            <a:off x="4275513" y="3085123"/>
            <a:ext cx="352736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fr-FR" sz="2400" baseline="-25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polime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0,25.28.90:100 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1A640F-E757-4BD5-B0BE-1965BFA544C1}"/>
              </a:ext>
            </a:extLst>
          </p:cNvPr>
          <p:cNvSpPr txBox="1"/>
          <p:nvPr/>
        </p:nvSpPr>
        <p:spPr>
          <a:xfrm>
            <a:off x="4159134" y="2633753"/>
            <a:ext cx="127461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0,25kmol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94F271-F482-406A-A2A6-A8AFAF125FA1}"/>
              </a:ext>
            </a:extLst>
          </p:cNvPr>
          <p:cNvSpPr txBox="1"/>
          <p:nvPr/>
        </p:nvSpPr>
        <p:spPr>
          <a:xfrm>
            <a:off x="7626927" y="3085123"/>
            <a:ext cx="13674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6,3 kg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8" grpId="0"/>
      <p:bldP spid="29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DẺO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5" y="686907"/>
            <a:ext cx="1995055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6B1294-A99A-4098-96DA-E510D4FE83B6}"/>
              </a:ext>
            </a:extLst>
          </p:cNvPr>
          <p:cNvSpPr txBox="1"/>
          <p:nvPr/>
        </p:nvSpPr>
        <p:spPr>
          <a:xfrm>
            <a:off x="505230" y="1390164"/>
            <a:ext cx="8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dẻo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polime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dẻo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ACB41B-17EB-4574-AA2F-86107AF9103B}"/>
              </a:ext>
            </a:extLst>
          </p:cNvPr>
          <p:cNvSpPr txBox="1"/>
          <p:nvPr/>
        </p:nvSpPr>
        <p:spPr>
          <a:xfrm>
            <a:off x="505230" y="1852761"/>
            <a:ext cx="110836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indent="-18288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860925" algn="l"/>
              </a:tabLst>
            </a:pP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dẻo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khi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hay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khi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thôi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6E15F21-0A3E-4961-A3C3-331B022C61FC}"/>
              </a:ext>
            </a:extLst>
          </p:cNvPr>
          <p:cNvSpPr/>
          <p:nvPr/>
        </p:nvSpPr>
        <p:spPr>
          <a:xfrm>
            <a:off x="443345" y="3371141"/>
            <a:ext cx="2288771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ECF625F-14C8-48D3-B6BA-153BADD8BBCC}"/>
              </a:ext>
            </a:extLst>
          </p:cNvPr>
          <p:cNvSpPr txBox="1"/>
          <p:nvPr/>
        </p:nvSpPr>
        <p:spPr>
          <a:xfrm>
            <a:off x="2854035" y="3274238"/>
            <a:ext cx="889461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polime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860925" algn="l"/>
              </a:tabLst>
            </a:pP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phụ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dẻo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độn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ổn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5967A48-5B66-43AA-BAED-515E7F35904D}"/>
              </a:ext>
            </a:extLst>
          </p:cNvPr>
          <p:cNvSpPr/>
          <p:nvPr/>
        </p:nvSpPr>
        <p:spPr>
          <a:xfrm>
            <a:off x="382386" y="4743679"/>
            <a:ext cx="4937759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DẺO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4" y="686907"/>
            <a:ext cx="4937760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E5A6BDD9-0DB3-4935-BBBE-FAB991DB3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33394"/>
              </p:ext>
            </p:extLst>
          </p:nvPr>
        </p:nvGraphicFramePr>
        <p:xfrm>
          <a:off x="443344" y="1336328"/>
          <a:ext cx="11416148" cy="386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037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29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929106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9291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7BD32-028D-4035-8A5E-AE3DBB906406}"/>
              </a:ext>
            </a:extLst>
          </p:cNvPr>
          <p:cNvSpPr txBox="1"/>
          <p:nvPr/>
        </p:nvSpPr>
        <p:spPr>
          <a:xfrm>
            <a:off x="3580940" y="1472380"/>
            <a:ext cx="212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65C58C-8134-4218-9320-C9A305B7F99A}"/>
              </a:ext>
            </a:extLst>
          </p:cNvPr>
          <p:cNvSpPr txBox="1"/>
          <p:nvPr/>
        </p:nvSpPr>
        <p:spPr>
          <a:xfrm>
            <a:off x="6781340" y="1307592"/>
            <a:ext cx="212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D7FA0D-3EA2-47FE-86B4-0C2265A706A1}"/>
              </a:ext>
            </a:extLst>
          </p:cNvPr>
          <p:cNvSpPr txBox="1"/>
          <p:nvPr/>
        </p:nvSpPr>
        <p:spPr>
          <a:xfrm>
            <a:off x="9077797" y="1350236"/>
            <a:ext cx="2764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endParaRPr lang="fr-FR" sz="2800" b="1" dirty="0" smtClean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24FB2A-7C62-4BF2-BECE-516C342BD9AF}"/>
              </a:ext>
            </a:extLst>
          </p:cNvPr>
          <p:cNvSpPr txBox="1"/>
          <p:nvPr/>
        </p:nvSpPr>
        <p:spPr>
          <a:xfrm>
            <a:off x="873762" y="2284254"/>
            <a:ext cx="185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Polietilen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E1FAAD-45BE-44DC-8186-C9F605E62EB4}"/>
              </a:ext>
            </a:extLst>
          </p:cNvPr>
          <p:cNvSpPr txBox="1"/>
          <p:nvPr/>
        </p:nvSpPr>
        <p:spPr>
          <a:xfrm>
            <a:off x="1264460" y="2680730"/>
            <a:ext cx="12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(P.E)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1DD94E-A5BD-48A8-8A07-5E5D21665085}"/>
              </a:ext>
            </a:extLst>
          </p:cNvPr>
          <p:cNvSpPr txBox="1"/>
          <p:nvPr/>
        </p:nvSpPr>
        <p:spPr>
          <a:xfrm>
            <a:off x="3551846" y="2396176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(-CH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-)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C146F83-EFC4-4ACD-AE92-53509C79EB69}"/>
              </a:ext>
            </a:extLst>
          </p:cNvPr>
          <p:cNvSpPr txBox="1"/>
          <p:nvPr/>
        </p:nvSpPr>
        <p:spPr>
          <a:xfrm>
            <a:off x="6755017" y="2419120"/>
            <a:ext cx="197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fr-FR" sz="2800" b="1" baseline="-25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D30355-4994-437D-B2D4-5DAE28CC9C02}"/>
              </a:ext>
            </a:extLst>
          </p:cNvPr>
          <p:cNvSpPr txBox="1"/>
          <p:nvPr/>
        </p:nvSpPr>
        <p:spPr>
          <a:xfrm>
            <a:off x="9157394" y="2419120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1A2418-B083-4CA3-A1F3-284D90B8FCA2}"/>
              </a:ext>
            </a:extLst>
          </p:cNvPr>
          <p:cNvSpPr txBox="1"/>
          <p:nvPr/>
        </p:nvSpPr>
        <p:spPr>
          <a:xfrm>
            <a:off x="3342643" y="3180227"/>
            <a:ext cx="639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trơ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E45E66-A458-4AB1-B730-B69943C6109B}"/>
              </a:ext>
            </a:extLst>
          </p:cNvPr>
          <p:cNvSpPr txBox="1"/>
          <p:nvPr/>
        </p:nvSpPr>
        <p:spPr>
          <a:xfrm>
            <a:off x="3342642" y="3631460"/>
            <a:ext cx="8406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dây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dây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cáp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àng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khinh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mưa, khăn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che,…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DẺO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4" y="686907"/>
            <a:ext cx="4937760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E5A6BDD9-0DB3-4935-BBBE-FAB991DB3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625803"/>
              </p:ext>
            </p:extLst>
          </p:nvPr>
        </p:nvGraphicFramePr>
        <p:xfrm>
          <a:off x="443344" y="1336328"/>
          <a:ext cx="11416148" cy="332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037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29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929106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9291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7BD32-028D-4035-8A5E-AE3DBB906406}"/>
              </a:ext>
            </a:extLst>
          </p:cNvPr>
          <p:cNvSpPr txBox="1"/>
          <p:nvPr/>
        </p:nvSpPr>
        <p:spPr>
          <a:xfrm>
            <a:off x="3580940" y="1472380"/>
            <a:ext cx="212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65C58C-8134-4218-9320-C9A305B7F99A}"/>
              </a:ext>
            </a:extLst>
          </p:cNvPr>
          <p:cNvSpPr txBox="1"/>
          <p:nvPr/>
        </p:nvSpPr>
        <p:spPr>
          <a:xfrm>
            <a:off x="6781340" y="1307592"/>
            <a:ext cx="212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D7FA0D-3EA2-47FE-86B4-0C2265A706A1}"/>
              </a:ext>
            </a:extLst>
          </p:cNvPr>
          <p:cNvSpPr txBox="1"/>
          <p:nvPr/>
        </p:nvSpPr>
        <p:spPr>
          <a:xfrm>
            <a:off x="9083616" y="1307591"/>
            <a:ext cx="276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fr-FR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iều</a:t>
            </a:r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24FB2A-7C62-4BF2-BECE-516C342BD9AF}"/>
              </a:ext>
            </a:extLst>
          </p:cNvPr>
          <p:cNvSpPr txBox="1"/>
          <p:nvPr/>
        </p:nvSpPr>
        <p:spPr>
          <a:xfrm>
            <a:off x="382386" y="2288545"/>
            <a:ext cx="300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Poli(</a:t>
            </a:r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vinylclorua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E1FAAD-45BE-44DC-8186-C9F605E62EB4}"/>
              </a:ext>
            </a:extLst>
          </p:cNvPr>
          <p:cNvSpPr txBox="1"/>
          <p:nvPr/>
        </p:nvSpPr>
        <p:spPr>
          <a:xfrm>
            <a:off x="1076731" y="2766107"/>
            <a:ext cx="142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(P.V.C)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D30355-4994-437D-B2D4-5DAE28CC9C02}"/>
              </a:ext>
            </a:extLst>
          </p:cNvPr>
          <p:cNvSpPr txBox="1"/>
          <p:nvPr/>
        </p:nvSpPr>
        <p:spPr>
          <a:xfrm>
            <a:off x="9157394" y="2419120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1A2418-B083-4CA3-A1F3-284D90B8FCA2}"/>
              </a:ext>
            </a:extLst>
          </p:cNvPr>
          <p:cNvSpPr txBox="1"/>
          <p:nvPr/>
        </p:nvSpPr>
        <p:spPr>
          <a:xfrm>
            <a:off x="3342642" y="3180227"/>
            <a:ext cx="825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E45E66-A458-4AB1-B730-B69943C6109B}"/>
              </a:ext>
            </a:extLst>
          </p:cNvPr>
          <p:cNvSpPr txBox="1"/>
          <p:nvPr/>
        </p:nvSpPr>
        <p:spPr>
          <a:xfrm>
            <a:off x="3342642" y="3631460"/>
            <a:ext cx="840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459F229-C01B-452D-AF5A-E25A68B8BD9C}"/>
              </a:ext>
            </a:extLst>
          </p:cNvPr>
          <p:cNvGrpSpPr/>
          <p:nvPr/>
        </p:nvGrpSpPr>
        <p:grpSpPr>
          <a:xfrm>
            <a:off x="3551846" y="2307504"/>
            <a:ext cx="2383441" cy="954107"/>
            <a:chOff x="3551846" y="2307504"/>
            <a:chExt cx="2383441" cy="9541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21DD94E-A5BD-48A8-8A07-5E5D21665085}"/>
                </a:ext>
              </a:extLst>
            </p:cNvPr>
            <p:cNvSpPr txBox="1"/>
            <p:nvPr/>
          </p:nvSpPr>
          <p:spPr>
            <a:xfrm>
              <a:off x="3551846" y="2307504"/>
              <a:ext cx="23834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(-CH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-CH-)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        Cl  </a:t>
              </a:r>
              <a:endParaRPr lang="en-US" sz="28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2906DBC-8A5A-4A13-BC20-A16C63B441E7}"/>
                </a:ext>
              </a:extLst>
            </p:cNvPr>
            <p:cNvCxnSpPr/>
            <p:nvPr/>
          </p:nvCxnSpPr>
          <p:spPr>
            <a:xfrm>
              <a:off x="4754423" y="269989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42FA492-027F-49A5-B7E6-92AFA1B762B7}"/>
              </a:ext>
            </a:extLst>
          </p:cNvPr>
          <p:cNvGrpSpPr/>
          <p:nvPr/>
        </p:nvGrpSpPr>
        <p:grpSpPr>
          <a:xfrm>
            <a:off x="6451145" y="2317167"/>
            <a:ext cx="2383441" cy="954107"/>
            <a:chOff x="3551846" y="2307504"/>
            <a:chExt cx="2383441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7BE0DBD-8DB1-49B8-BC96-F2AE0216FB64}"/>
                </a:ext>
              </a:extLst>
            </p:cNvPr>
            <p:cNvSpPr txBox="1"/>
            <p:nvPr/>
          </p:nvSpPr>
          <p:spPr>
            <a:xfrm>
              <a:off x="3551846" y="2307504"/>
              <a:ext cx="23834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CH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=CH </a:t>
              </a:r>
            </a:p>
            <a:p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        Cl  </a:t>
              </a:r>
              <a:endParaRPr lang="en-US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FC1EC9-F24F-4EE3-8354-E4D58029EADE}"/>
                </a:ext>
              </a:extLst>
            </p:cNvPr>
            <p:cNvCxnSpPr/>
            <p:nvPr/>
          </p:nvCxnSpPr>
          <p:spPr>
            <a:xfrm>
              <a:off x="4715629" y="269989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96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0" grpId="0"/>
      <p:bldP spid="2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DẺO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4" y="686907"/>
            <a:ext cx="4937760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E5A6BDD9-0DB3-4935-BBBE-FAB991DB360F}"/>
              </a:ext>
            </a:extLst>
          </p:cNvPr>
          <p:cNvGraphicFramePr>
            <a:graphicFrameLocks noGrp="1"/>
          </p:cNvGraphicFramePr>
          <p:nvPr/>
        </p:nvGraphicFramePr>
        <p:xfrm>
          <a:off x="448886" y="1336327"/>
          <a:ext cx="11416148" cy="540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037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5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95764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34872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7BD32-028D-4035-8A5E-AE3DBB906406}"/>
              </a:ext>
            </a:extLst>
          </p:cNvPr>
          <p:cNvSpPr txBox="1"/>
          <p:nvPr/>
        </p:nvSpPr>
        <p:spPr>
          <a:xfrm>
            <a:off x="3580940" y="1472380"/>
            <a:ext cx="212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65C58C-8134-4218-9320-C9A305B7F99A}"/>
              </a:ext>
            </a:extLst>
          </p:cNvPr>
          <p:cNvSpPr txBox="1"/>
          <p:nvPr/>
        </p:nvSpPr>
        <p:spPr>
          <a:xfrm>
            <a:off x="6781340" y="1307592"/>
            <a:ext cx="212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D7FA0D-3EA2-47FE-86B4-0C2265A706A1}"/>
              </a:ext>
            </a:extLst>
          </p:cNvPr>
          <p:cNvSpPr txBox="1"/>
          <p:nvPr/>
        </p:nvSpPr>
        <p:spPr>
          <a:xfrm>
            <a:off x="9086423" y="1316285"/>
            <a:ext cx="2764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iều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24FB2A-7C62-4BF2-BECE-516C342BD9AF}"/>
              </a:ext>
            </a:extLst>
          </p:cNvPr>
          <p:cNvSpPr txBox="1"/>
          <p:nvPr/>
        </p:nvSpPr>
        <p:spPr>
          <a:xfrm>
            <a:off x="626227" y="2290198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Polipropilen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E1FAAD-45BE-44DC-8186-C9F605E62EB4}"/>
              </a:ext>
            </a:extLst>
          </p:cNvPr>
          <p:cNvSpPr txBox="1"/>
          <p:nvPr/>
        </p:nvSpPr>
        <p:spPr>
          <a:xfrm>
            <a:off x="1076731" y="2766107"/>
            <a:ext cx="142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(P.</a:t>
            </a: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D30355-4994-437D-B2D4-5DAE28CC9C02}"/>
              </a:ext>
            </a:extLst>
          </p:cNvPr>
          <p:cNvSpPr txBox="1"/>
          <p:nvPr/>
        </p:nvSpPr>
        <p:spPr>
          <a:xfrm>
            <a:off x="9175172" y="2438280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1A2418-B083-4CA3-A1F3-284D90B8FCA2}"/>
              </a:ext>
            </a:extLst>
          </p:cNvPr>
          <p:cNvSpPr txBox="1"/>
          <p:nvPr/>
        </p:nvSpPr>
        <p:spPr>
          <a:xfrm>
            <a:off x="3342640" y="3297276"/>
            <a:ext cx="8250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rách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thủng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mỡ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E45E66-A458-4AB1-B730-B69943C6109B}"/>
              </a:ext>
            </a:extLst>
          </p:cNvPr>
          <p:cNvSpPr txBox="1"/>
          <p:nvPr/>
        </p:nvSpPr>
        <p:spPr>
          <a:xfrm>
            <a:off x="3265055" y="4398288"/>
            <a:ext cx="84060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oxy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ngặt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thấm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rách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(do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459F229-C01B-452D-AF5A-E25A68B8BD9C}"/>
              </a:ext>
            </a:extLst>
          </p:cNvPr>
          <p:cNvGrpSpPr/>
          <p:nvPr/>
        </p:nvGrpSpPr>
        <p:grpSpPr>
          <a:xfrm>
            <a:off x="3551846" y="2307504"/>
            <a:ext cx="2383441" cy="954107"/>
            <a:chOff x="3551846" y="2307504"/>
            <a:chExt cx="2383441" cy="9541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21DD94E-A5BD-48A8-8A07-5E5D21665085}"/>
                </a:ext>
              </a:extLst>
            </p:cNvPr>
            <p:cNvSpPr txBox="1"/>
            <p:nvPr/>
          </p:nvSpPr>
          <p:spPr>
            <a:xfrm>
              <a:off x="3551846" y="2307504"/>
              <a:ext cx="23834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(-CH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-CH-)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        CH</a:t>
              </a:r>
              <a:r>
                <a:rPr lang="fr-FR" sz="2800" b="1" baseline="-25000" dirty="0">
                  <a:latin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endParaRPr lang="en-US" sz="28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2906DBC-8A5A-4A13-BC20-A16C63B441E7}"/>
                </a:ext>
              </a:extLst>
            </p:cNvPr>
            <p:cNvCxnSpPr/>
            <p:nvPr/>
          </p:nvCxnSpPr>
          <p:spPr>
            <a:xfrm>
              <a:off x="4754423" y="269989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42FA492-027F-49A5-B7E6-92AFA1B762B7}"/>
              </a:ext>
            </a:extLst>
          </p:cNvPr>
          <p:cNvGrpSpPr/>
          <p:nvPr/>
        </p:nvGrpSpPr>
        <p:grpSpPr>
          <a:xfrm>
            <a:off x="6451145" y="2317167"/>
            <a:ext cx="2383441" cy="954107"/>
            <a:chOff x="3551846" y="2307504"/>
            <a:chExt cx="2383441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7BE0DBD-8DB1-49B8-BC96-F2AE0216FB64}"/>
                </a:ext>
              </a:extLst>
            </p:cNvPr>
            <p:cNvSpPr txBox="1"/>
            <p:nvPr/>
          </p:nvSpPr>
          <p:spPr>
            <a:xfrm>
              <a:off x="3551846" y="2307504"/>
              <a:ext cx="23834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CH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=CH </a:t>
              </a:r>
            </a:p>
            <a:p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        CH</a:t>
              </a:r>
              <a:r>
                <a:rPr lang="fr-FR" sz="2800" b="1" baseline="-25000" dirty="0">
                  <a:latin typeface="Arial" panose="020B0604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endParaRPr lang="en-US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FC1EC9-F24F-4EE3-8354-E4D58029EADE}"/>
                </a:ext>
              </a:extLst>
            </p:cNvPr>
            <p:cNvCxnSpPr/>
            <p:nvPr/>
          </p:nvCxnSpPr>
          <p:spPr>
            <a:xfrm>
              <a:off x="4715629" y="269989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06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DẺO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4" y="686907"/>
            <a:ext cx="4937760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E5A6BDD9-0DB3-4935-BBBE-FAB991DB3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20137"/>
              </p:ext>
            </p:extLst>
          </p:nvPr>
        </p:nvGraphicFramePr>
        <p:xfrm>
          <a:off x="448886" y="1336327"/>
          <a:ext cx="11416148" cy="540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037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576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95764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34872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7BD32-028D-4035-8A5E-AE3DBB906406}"/>
              </a:ext>
            </a:extLst>
          </p:cNvPr>
          <p:cNvSpPr txBox="1"/>
          <p:nvPr/>
        </p:nvSpPr>
        <p:spPr>
          <a:xfrm>
            <a:off x="3580940" y="1472380"/>
            <a:ext cx="212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65C58C-8134-4218-9320-C9A305B7F99A}"/>
              </a:ext>
            </a:extLst>
          </p:cNvPr>
          <p:cNvSpPr txBox="1"/>
          <p:nvPr/>
        </p:nvSpPr>
        <p:spPr>
          <a:xfrm>
            <a:off x="6781340" y="1307592"/>
            <a:ext cx="212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D7FA0D-3EA2-47FE-86B4-0C2265A706A1}"/>
              </a:ext>
            </a:extLst>
          </p:cNvPr>
          <p:cNvSpPr txBox="1"/>
          <p:nvPr/>
        </p:nvSpPr>
        <p:spPr>
          <a:xfrm>
            <a:off x="9077797" y="1336091"/>
            <a:ext cx="2764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fr-FR" sz="28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chế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24FB2A-7C62-4BF2-BECE-516C342BD9AF}"/>
              </a:ext>
            </a:extLst>
          </p:cNvPr>
          <p:cNvSpPr txBox="1"/>
          <p:nvPr/>
        </p:nvSpPr>
        <p:spPr>
          <a:xfrm>
            <a:off x="626227" y="2290198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Polistiren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E1FAAD-45BE-44DC-8186-C9F605E62EB4}"/>
              </a:ext>
            </a:extLst>
          </p:cNvPr>
          <p:cNvSpPr txBox="1"/>
          <p:nvPr/>
        </p:nvSpPr>
        <p:spPr>
          <a:xfrm>
            <a:off x="1076731" y="2766107"/>
            <a:ext cx="142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(P.S)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D30355-4994-437D-B2D4-5DAE28CC9C02}"/>
              </a:ext>
            </a:extLst>
          </p:cNvPr>
          <p:cNvSpPr txBox="1"/>
          <p:nvPr/>
        </p:nvSpPr>
        <p:spPr>
          <a:xfrm>
            <a:off x="9175172" y="2438280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1A2418-B083-4CA3-A1F3-284D90B8FCA2}"/>
              </a:ext>
            </a:extLst>
          </p:cNvPr>
          <p:cNvSpPr txBox="1"/>
          <p:nvPr/>
        </p:nvSpPr>
        <p:spPr>
          <a:xfrm>
            <a:off x="3342638" y="3316792"/>
            <a:ext cx="84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E45E66-A458-4AB1-B730-B69943C6109B}"/>
              </a:ext>
            </a:extLst>
          </p:cNvPr>
          <p:cNvSpPr txBox="1"/>
          <p:nvPr/>
        </p:nvSpPr>
        <p:spPr>
          <a:xfrm>
            <a:off x="3337103" y="3810915"/>
            <a:ext cx="8406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000" u="sng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CD, DVD,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Tuy nhiên,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không nên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ăn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(trên 70</a:t>
            </a:r>
            <a:r>
              <a:rPr 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onost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ren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gan.  Do đó, không dùng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khay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nhựa từ PS để đựng nước sôi, thức ăn nhiều dầu mỡ, dưa muối, giấm.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HIPS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thay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hơn trong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459F229-C01B-452D-AF5A-E25A68B8BD9C}"/>
              </a:ext>
            </a:extLst>
          </p:cNvPr>
          <p:cNvGrpSpPr/>
          <p:nvPr/>
        </p:nvGrpSpPr>
        <p:grpSpPr>
          <a:xfrm>
            <a:off x="3551846" y="2307504"/>
            <a:ext cx="2383441" cy="954107"/>
            <a:chOff x="3551846" y="2307504"/>
            <a:chExt cx="2383441" cy="9541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21DD94E-A5BD-48A8-8A07-5E5D21665085}"/>
                </a:ext>
              </a:extLst>
            </p:cNvPr>
            <p:cNvSpPr txBox="1"/>
            <p:nvPr/>
          </p:nvSpPr>
          <p:spPr>
            <a:xfrm>
              <a:off x="3551846" y="2307504"/>
              <a:ext cx="23834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(-CH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-CH-)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        C</a:t>
              </a:r>
              <a:r>
                <a:rPr lang="fr-FR" sz="2800" b="1" baseline="-25000" dirty="0">
                  <a:latin typeface="Arial" panose="020B0604020202020204" pitchFamily="34" charset="0"/>
                  <a:cs typeface="Times New Roman" panose="02020603050405020304" pitchFamily="18" charset="0"/>
                </a:rPr>
                <a:t>6</a:t>
              </a:r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H</a:t>
              </a:r>
              <a:r>
                <a:rPr lang="fr-FR" sz="2800" b="1" baseline="-25000" dirty="0">
                  <a:latin typeface="Arial" panose="020B0604020202020204" pitchFamily="34" charset="0"/>
                  <a:cs typeface="Times New Roman" panose="02020603050405020304" pitchFamily="18" charset="0"/>
                </a:rPr>
                <a:t>5</a:t>
              </a:r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endParaRPr lang="en-US" sz="280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2906DBC-8A5A-4A13-BC20-A16C63B441E7}"/>
                </a:ext>
              </a:extLst>
            </p:cNvPr>
            <p:cNvCxnSpPr/>
            <p:nvPr/>
          </p:nvCxnSpPr>
          <p:spPr>
            <a:xfrm>
              <a:off x="4754423" y="269989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42FA492-027F-49A5-B7E6-92AFA1B762B7}"/>
              </a:ext>
            </a:extLst>
          </p:cNvPr>
          <p:cNvGrpSpPr/>
          <p:nvPr/>
        </p:nvGrpSpPr>
        <p:grpSpPr>
          <a:xfrm>
            <a:off x="6451145" y="2317167"/>
            <a:ext cx="2383441" cy="954107"/>
            <a:chOff x="3551846" y="2307504"/>
            <a:chExt cx="2383441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7BE0DBD-8DB1-49B8-BC96-F2AE0216FB64}"/>
                </a:ext>
              </a:extLst>
            </p:cNvPr>
            <p:cNvSpPr txBox="1"/>
            <p:nvPr/>
          </p:nvSpPr>
          <p:spPr>
            <a:xfrm>
              <a:off x="3551846" y="2307504"/>
              <a:ext cx="23834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CH</a:t>
              </a:r>
              <a:r>
                <a:rPr lang="fr-FR" sz="2800" b="1" baseline="-25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=CH </a:t>
              </a:r>
            </a:p>
            <a:p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        C</a:t>
              </a:r>
              <a:r>
                <a:rPr lang="fr-FR" sz="2800" b="1" baseline="-25000" dirty="0">
                  <a:latin typeface="Arial" panose="020B0604020202020204" pitchFamily="34" charset="0"/>
                  <a:cs typeface="Times New Roman" panose="02020603050405020304" pitchFamily="18" charset="0"/>
                </a:rPr>
                <a:t>6</a:t>
              </a:r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H</a:t>
              </a:r>
              <a:r>
                <a:rPr lang="fr-FR" sz="2800" b="1" baseline="-25000" dirty="0">
                  <a:latin typeface="Arial" panose="020B0604020202020204" pitchFamily="34" charset="0"/>
                  <a:cs typeface="Times New Roman" panose="02020603050405020304" pitchFamily="18" charset="0"/>
                </a:rPr>
                <a:t>5</a:t>
              </a:r>
              <a:r>
                <a:rPr lang="fr-FR" sz="2800" b="1" dirty="0"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endParaRPr lang="en-US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FC1EC9-F24F-4EE3-8354-E4D58029EADE}"/>
                </a:ext>
              </a:extLst>
            </p:cNvPr>
            <p:cNvCxnSpPr/>
            <p:nvPr/>
          </p:nvCxnSpPr>
          <p:spPr>
            <a:xfrm>
              <a:off x="4715629" y="269989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5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DẺO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4" y="686907"/>
            <a:ext cx="4937760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E5A6BDD9-0DB3-4935-BBBE-FAB991DB3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19525"/>
              </p:ext>
            </p:extLst>
          </p:nvPr>
        </p:nvGraphicFramePr>
        <p:xfrm>
          <a:off x="448886" y="1336328"/>
          <a:ext cx="11416148" cy="490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037">
                  <a:extLst>
                    <a:ext uri="{9D8B030D-6E8A-4147-A177-3AD203B41FA5}">
                      <a16:colId xmlns:a16="http://schemas.microsoft.com/office/drawing/2014/main" xmlns="" val="4136711097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2739238838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620911982"/>
                    </a:ext>
                  </a:extLst>
                </a:gridCol>
                <a:gridCol w="2854037">
                  <a:extLst>
                    <a:ext uri="{9D8B030D-6E8A-4147-A177-3AD203B41FA5}">
                      <a16:colId xmlns:a16="http://schemas.microsoft.com/office/drawing/2014/main" xmlns="" val="773202087"/>
                    </a:ext>
                  </a:extLst>
                </a:gridCol>
              </a:tblGrid>
              <a:tr h="980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3565385"/>
                  </a:ext>
                </a:extLst>
              </a:tr>
              <a:tr h="116520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168950"/>
                  </a:ext>
                </a:extLst>
              </a:tr>
              <a:tr h="24614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37250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F7BD32-028D-4035-8A5E-AE3DBB906406}"/>
              </a:ext>
            </a:extLst>
          </p:cNvPr>
          <p:cNvSpPr txBox="1"/>
          <p:nvPr/>
        </p:nvSpPr>
        <p:spPr>
          <a:xfrm>
            <a:off x="3580940" y="1472380"/>
            <a:ext cx="212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65C58C-8134-4218-9320-C9A305B7F99A}"/>
              </a:ext>
            </a:extLst>
          </p:cNvPr>
          <p:cNvSpPr txBox="1"/>
          <p:nvPr/>
        </p:nvSpPr>
        <p:spPr>
          <a:xfrm>
            <a:off x="6781340" y="1307592"/>
            <a:ext cx="2121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Monome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ban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D7FA0D-3EA2-47FE-86B4-0C2265A706A1}"/>
              </a:ext>
            </a:extLst>
          </p:cNvPr>
          <p:cNvSpPr txBox="1"/>
          <p:nvPr/>
        </p:nvSpPr>
        <p:spPr>
          <a:xfrm>
            <a:off x="9095050" y="1468849"/>
            <a:ext cx="276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pứ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đ.chế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24FB2A-7C62-4BF2-BECE-516C342BD9AF}"/>
              </a:ext>
            </a:extLst>
          </p:cNvPr>
          <p:cNvSpPr txBox="1"/>
          <p:nvPr/>
        </p:nvSpPr>
        <p:spPr>
          <a:xfrm>
            <a:off x="626227" y="2290198"/>
            <a:ext cx="2409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Poli(</a:t>
            </a:r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metyl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metacrylat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E1FAAD-45BE-44DC-8186-C9F605E62EB4}"/>
              </a:ext>
            </a:extLst>
          </p:cNvPr>
          <p:cNvSpPr txBox="1"/>
          <p:nvPr/>
        </p:nvSpPr>
        <p:spPr>
          <a:xfrm>
            <a:off x="758765" y="3394962"/>
            <a:ext cx="2144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Thủy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tinh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hữu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D30355-4994-437D-B2D4-5DAE28CC9C02}"/>
              </a:ext>
            </a:extLst>
          </p:cNvPr>
          <p:cNvSpPr txBox="1"/>
          <p:nvPr/>
        </p:nvSpPr>
        <p:spPr>
          <a:xfrm>
            <a:off x="9175172" y="2438280"/>
            <a:ext cx="238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Trùng</a:t>
            </a:r>
            <a:r>
              <a:rPr lang="fr-FR" sz="2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1A2418-B083-4CA3-A1F3-284D90B8FCA2}"/>
              </a:ext>
            </a:extLst>
          </p:cNvPr>
          <p:cNvSpPr txBox="1"/>
          <p:nvPr/>
        </p:nvSpPr>
        <p:spPr>
          <a:xfrm>
            <a:off x="3342638" y="3838565"/>
            <a:ext cx="8400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E45E66-A458-4AB1-B730-B69943C6109B}"/>
              </a:ext>
            </a:extLst>
          </p:cNvPr>
          <p:cNvSpPr txBox="1"/>
          <p:nvPr/>
        </p:nvSpPr>
        <p:spPr>
          <a:xfrm>
            <a:off x="3392521" y="4807996"/>
            <a:ext cx="840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bay,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09FDB2F-0A2A-4089-869E-32E96AAF4FE7}"/>
              </a:ext>
            </a:extLst>
          </p:cNvPr>
          <p:cNvGrpSpPr/>
          <p:nvPr/>
        </p:nvGrpSpPr>
        <p:grpSpPr>
          <a:xfrm>
            <a:off x="3485812" y="2185590"/>
            <a:ext cx="2709941" cy="1402542"/>
            <a:chOff x="3485812" y="2185590"/>
            <a:chExt cx="2709941" cy="14025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459F229-C01B-452D-AF5A-E25A68B8BD9C}"/>
                </a:ext>
              </a:extLst>
            </p:cNvPr>
            <p:cNvGrpSpPr/>
            <p:nvPr/>
          </p:nvGrpSpPr>
          <p:grpSpPr>
            <a:xfrm>
              <a:off x="3485812" y="2185590"/>
              <a:ext cx="2709941" cy="1402542"/>
              <a:chOff x="3551846" y="2307504"/>
              <a:chExt cx="2383441" cy="181588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21DD94E-A5BD-48A8-8A07-5E5D21665085}"/>
                  </a:ext>
                </a:extLst>
              </p:cNvPr>
              <p:cNvSpPr txBox="1"/>
              <p:nvPr/>
            </p:nvSpPr>
            <p:spPr>
              <a:xfrm>
                <a:off x="3551846" y="2307504"/>
                <a:ext cx="23834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CH</a:t>
                </a:r>
                <a:r>
                  <a:rPr lang="fr-FR" sz="2800" b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(-CH</a:t>
                </a:r>
                <a:r>
                  <a:rPr lang="fr-FR" sz="2800" b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-C-)</a:t>
                </a:r>
                <a:r>
                  <a:rPr lang="fr-FR" sz="2800" b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8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         COOCH</a:t>
                </a:r>
                <a:r>
                  <a:rPr lang="fr-FR" sz="2800" b="1" baseline="-25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fr-FR" sz="28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2800" dirty="0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E2906DBC-8A5A-4A13-BC20-A16C63B441E7}"/>
                  </a:ext>
                </a:extLst>
              </p:cNvPr>
              <p:cNvCxnSpPr/>
              <p:nvPr/>
            </p:nvCxnSpPr>
            <p:spPr>
              <a:xfrm>
                <a:off x="4603328" y="2850569"/>
                <a:ext cx="0" cy="1183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C4DFD5C-B13D-4AE7-AD9D-9618E6CE3011}"/>
                </a:ext>
              </a:extLst>
            </p:cNvPr>
            <p:cNvCxnSpPr/>
            <p:nvPr/>
          </p:nvCxnSpPr>
          <p:spPr>
            <a:xfrm>
              <a:off x="4681333" y="301692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0CABE7D-0138-4B96-8E21-365AA50357AA}"/>
              </a:ext>
            </a:extLst>
          </p:cNvPr>
          <p:cNvGrpSpPr/>
          <p:nvPr/>
        </p:nvGrpSpPr>
        <p:grpSpPr>
          <a:xfrm>
            <a:off x="6330492" y="2193878"/>
            <a:ext cx="2709941" cy="1402542"/>
            <a:chOff x="3485812" y="2185590"/>
            <a:chExt cx="2709941" cy="14025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06CF62A-EB4C-4BD9-870E-7DB08AEF90E9}"/>
                </a:ext>
              </a:extLst>
            </p:cNvPr>
            <p:cNvGrpSpPr/>
            <p:nvPr/>
          </p:nvGrpSpPr>
          <p:grpSpPr>
            <a:xfrm>
              <a:off x="3485812" y="2185590"/>
              <a:ext cx="2709941" cy="1402542"/>
              <a:chOff x="3551846" y="2307504"/>
              <a:chExt cx="2383441" cy="181588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F670049-0A84-4260-9555-653C1CC0A97F}"/>
                  </a:ext>
                </a:extLst>
              </p:cNvPr>
              <p:cNvSpPr txBox="1"/>
              <p:nvPr/>
            </p:nvSpPr>
            <p:spPr>
              <a:xfrm>
                <a:off x="3551846" y="2307504"/>
                <a:ext cx="23834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CH</a:t>
                </a:r>
                <a:r>
                  <a:rPr lang="fr-FR" sz="2800" b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fr-FR" sz="2800" b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fr-FR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=C </a:t>
                </a:r>
              </a:p>
              <a:p>
                <a:r>
                  <a:rPr lang="fr-FR" sz="28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        COOCH</a:t>
                </a:r>
                <a:r>
                  <a:rPr lang="fr-FR" sz="2800" b="1" baseline="-25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fr-FR" sz="2800" b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2800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F0F2A66A-BB01-411F-9396-457B917AFE6C}"/>
                  </a:ext>
                </a:extLst>
              </p:cNvPr>
              <p:cNvCxnSpPr/>
              <p:nvPr/>
            </p:nvCxnSpPr>
            <p:spPr>
              <a:xfrm>
                <a:off x="4500970" y="2850569"/>
                <a:ext cx="0" cy="1183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98E30C79-F1B8-43CA-85A2-1B3D416BC754}"/>
                </a:ext>
              </a:extLst>
            </p:cNvPr>
            <p:cNvCxnSpPr/>
            <p:nvPr/>
          </p:nvCxnSpPr>
          <p:spPr>
            <a:xfrm>
              <a:off x="4564953" y="3016920"/>
              <a:ext cx="0" cy="134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58765" y="4807996"/>
            <a:ext cx="187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PMM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69807A4-E04A-4306-9B6F-BCC7BBF27490}"/>
              </a:ext>
            </a:extLst>
          </p:cNvPr>
          <p:cNvCxnSpPr>
            <a:cxnSpLocks/>
          </p:cNvCxnSpPr>
          <p:nvPr/>
        </p:nvCxnSpPr>
        <p:spPr>
          <a:xfrm>
            <a:off x="443345" y="554182"/>
            <a:ext cx="1130530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BAB292-D458-43E7-B142-5989828CFB03}"/>
              </a:ext>
            </a:extLst>
          </p:cNvPr>
          <p:cNvSpPr txBox="1"/>
          <p:nvPr/>
        </p:nvSpPr>
        <p:spPr>
          <a:xfrm>
            <a:off x="382386" y="-111331"/>
            <a:ext cx="64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70090-815B-42F1-9BDC-2A99CBDD1238}"/>
              </a:ext>
            </a:extLst>
          </p:cNvPr>
          <p:cNvSpPr txBox="1"/>
          <p:nvPr/>
        </p:nvSpPr>
        <p:spPr>
          <a:xfrm>
            <a:off x="4019664" y="-33744"/>
            <a:ext cx="3217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DẺO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05A9A6-88F5-4845-BCF9-DC511E499E24}"/>
              </a:ext>
            </a:extLst>
          </p:cNvPr>
          <p:cNvSpPr/>
          <p:nvPr/>
        </p:nvSpPr>
        <p:spPr>
          <a:xfrm>
            <a:off x="443344" y="686907"/>
            <a:ext cx="3330634" cy="4987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compozit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7CF7CB-D62C-44A1-9D37-EB054609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986617"/>
            <a:ext cx="5715000" cy="42862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0FCA21-0D23-4A7B-B143-F6E722CB4FA8}"/>
              </a:ext>
            </a:extLst>
          </p:cNvPr>
          <p:cNvSpPr txBox="1"/>
          <p:nvPr/>
        </p:nvSpPr>
        <p:spPr>
          <a:xfrm>
            <a:off x="443344" y="1339655"/>
            <a:ext cx="565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3A0311B-59F4-4CAF-ADA5-63C018F0692C}"/>
              </a:ext>
            </a:extLst>
          </p:cNvPr>
          <p:cNvSpPr txBox="1"/>
          <p:nvPr/>
        </p:nvSpPr>
        <p:spPr>
          <a:xfrm>
            <a:off x="443344" y="2516628"/>
            <a:ext cx="565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8B5E7A8-B2DA-49C0-9216-7A371FC28391}"/>
              </a:ext>
            </a:extLst>
          </p:cNvPr>
          <p:cNvSpPr txBox="1"/>
          <p:nvPr/>
        </p:nvSpPr>
        <p:spPr>
          <a:xfrm>
            <a:off x="443343" y="3400547"/>
            <a:ext cx="565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,… 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E21FAB-C043-4DED-B1FF-0572A9BD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3" y="4284466"/>
            <a:ext cx="3330635" cy="2528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EA349DF-2D57-48F7-83E2-9ADD0E31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47" y="4284466"/>
            <a:ext cx="2729854" cy="25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1394</Words>
  <Application>Microsoft Office PowerPoint</Application>
  <PresentationFormat>Widescreen</PresentationFormat>
  <Paragraphs>385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Architecture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 Nguyen</dc:creator>
  <cp:lastModifiedBy>Dell</cp:lastModifiedBy>
  <cp:revision>7</cp:revision>
  <dcterms:created xsi:type="dcterms:W3CDTF">2021-11-13T16:14:56Z</dcterms:created>
  <dcterms:modified xsi:type="dcterms:W3CDTF">2021-11-14T13:55:21Z</dcterms:modified>
</cp:coreProperties>
</file>